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1"/>
  </p:notesMasterIdLst>
  <p:sldIdLst>
    <p:sldId id="256" r:id="rId2"/>
    <p:sldId id="257" r:id="rId3"/>
    <p:sldId id="271" r:id="rId4"/>
    <p:sldId id="272" r:id="rId5"/>
    <p:sldId id="259" r:id="rId6"/>
    <p:sldId id="260" r:id="rId7"/>
    <p:sldId id="261" r:id="rId8"/>
    <p:sldId id="263" r:id="rId9"/>
    <p:sldId id="262" r:id="rId10"/>
    <p:sldId id="264" r:id="rId11"/>
    <p:sldId id="265" r:id="rId12"/>
    <p:sldId id="273" r:id="rId13"/>
    <p:sldId id="284" r:id="rId14"/>
    <p:sldId id="274" r:id="rId15"/>
    <p:sldId id="285" r:id="rId16"/>
    <p:sldId id="286" r:id="rId17"/>
    <p:sldId id="288" r:id="rId18"/>
    <p:sldId id="287" r:id="rId19"/>
    <p:sldId id="266" r:id="rId20"/>
    <p:sldId id="267" r:id="rId21"/>
    <p:sldId id="289" r:id="rId22"/>
    <p:sldId id="269" r:id="rId23"/>
    <p:sldId id="270" r:id="rId24"/>
    <p:sldId id="276" r:id="rId25"/>
    <p:sldId id="278" r:id="rId26"/>
    <p:sldId id="279" r:id="rId27"/>
    <p:sldId id="280" r:id="rId28"/>
    <p:sldId id="281" r:id="rId29"/>
    <p:sldId id="290" r:id="rId30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162" autoAdjust="0"/>
    <p:restoredTop sz="96247" autoAdjust="0"/>
  </p:normalViewPr>
  <p:slideViewPr>
    <p:cSldViewPr snapToGrid="0">
      <p:cViewPr varScale="1">
        <p:scale>
          <a:sx n="89" d="100"/>
          <a:sy n="89" d="100"/>
        </p:scale>
        <p:origin x="50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8873F5-3CBB-41F0-B9A0-AD0FD35FC91E}" type="datetimeFigureOut">
              <a:rPr lang="es-CO" smtClean="0"/>
              <a:t>21/05/2025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73E82F-B568-44C0-AF88-EC1C8C1448B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8333285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73E82F-B568-44C0-AF88-EC1C8C1448B4}" type="slidenum">
              <a:rPr lang="es-CO" smtClean="0"/>
              <a:t>3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0484147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C02AD0-E7E8-2689-248E-6C109178A3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EEDF924F-EB0A-1EE3-1BC2-7415EEC5E2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6B27EAE1-B85E-3DE5-C4D9-9C02446D88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dirty="0"/>
              <a:t>Nota: a diferencia de los métodos clásicos de puntuación que simplemente suman las respuestas, IRT reconoce que:</a:t>
            </a:r>
          </a:p>
          <a:p>
            <a:endParaRPr lang="es-CO" dirty="0"/>
          </a:p>
          <a:p>
            <a:pPr>
              <a:buNone/>
            </a:pPr>
            <a:r>
              <a:rPr lang="es-MX" dirty="0"/>
              <a:t>-Los ítems pueden diferir en dificultad y calidad.</a:t>
            </a:r>
          </a:p>
          <a:p>
            <a:pPr>
              <a:buNone/>
            </a:pPr>
            <a:r>
              <a:rPr lang="es-MX" dirty="0"/>
              <a:t>-No todas las respuestas reflejan el mismo nivel de la variable latente.</a:t>
            </a:r>
          </a:p>
          <a:p>
            <a:r>
              <a:rPr lang="es-MX" dirty="0"/>
              <a:t>-El error de medición no es constante: depende del nivel de habilidad de quien responde.</a:t>
            </a:r>
          </a:p>
          <a:p>
            <a:endParaRPr lang="es-MX" dirty="0"/>
          </a:p>
          <a:p>
            <a:r>
              <a:rPr lang="es-MX" b="1" dirty="0"/>
              <a:t>En resumen:</a:t>
            </a:r>
            <a:br>
              <a:rPr lang="es-MX" dirty="0"/>
            </a:br>
            <a:r>
              <a:rPr lang="es-MX" dirty="0"/>
              <a:t>IRT permite </a:t>
            </a:r>
            <a:r>
              <a:rPr lang="es-MX" b="1" dirty="0"/>
              <a:t>inferir</a:t>
            </a:r>
            <a:r>
              <a:rPr lang="es-MX" dirty="0"/>
              <a:t> el nivel real de una capacidad no observable (como las capacidades dinámicas de una empresa) a partir del patrón de respuestas a una serie de ítems calibrados estadísticamente</a:t>
            </a:r>
          </a:p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EAD4134-411D-55E0-6AC9-CB791FC3F42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73E82F-B568-44C0-AF88-EC1C8C1448B4}" type="slidenum">
              <a:rPr lang="es-CO" smtClean="0"/>
              <a:t>19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892597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B78A70-3A8C-9619-ABEA-F0027ECA14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CBAD1A2B-528A-E7A8-9F9B-24894A5DB8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98D26DC5-E78B-31AC-1334-F2BC349EB5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dirty="0"/>
              <a:t>Nota: a diferencia de los métodos clásicos de puntuación que simplemente suman las respuestas, IRT reconoce que:</a:t>
            </a:r>
          </a:p>
          <a:p>
            <a:endParaRPr lang="es-CO" dirty="0"/>
          </a:p>
          <a:p>
            <a:pPr>
              <a:buNone/>
            </a:pPr>
            <a:r>
              <a:rPr lang="es-MX" dirty="0"/>
              <a:t>-Los ítems pueden diferir en dificultad y calidad.</a:t>
            </a:r>
          </a:p>
          <a:p>
            <a:pPr>
              <a:buNone/>
            </a:pPr>
            <a:r>
              <a:rPr lang="es-MX" dirty="0"/>
              <a:t>-No todas las respuestas reflejan el mismo nivel de la variable latente.</a:t>
            </a:r>
          </a:p>
          <a:p>
            <a:r>
              <a:rPr lang="es-MX" dirty="0"/>
              <a:t>-El error de medición no es constante: depende del nivel de habilidad de quien responde.</a:t>
            </a:r>
          </a:p>
          <a:p>
            <a:endParaRPr lang="es-MX" dirty="0"/>
          </a:p>
          <a:p>
            <a:r>
              <a:rPr lang="es-MX" b="1" dirty="0"/>
              <a:t>En resumen:</a:t>
            </a:r>
            <a:br>
              <a:rPr lang="es-MX" dirty="0"/>
            </a:br>
            <a:r>
              <a:rPr lang="es-MX" dirty="0"/>
              <a:t>IRT permite </a:t>
            </a:r>
            <a:r>
              <a:rPr lang="es-MX" b="1" dirty="0"/>
              <a:t>inferir</a:t>
            </a:r>
            <a:r>
              <a:rPr lang="es-MX" dirty="0"/>
              <a:t> el nivel real de una capacidad no observable (como las capacidades dinámicas de una empresa) a partir del patrón de respuestas a una serie de ítems calibrados estadísticamente</a:t>
            </a:r>
          </a:p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385DC71-6F43-D625-2388-7BA43DB1405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73E82F-B568-44C0-AF88-EC1C8C1448B4}" type="slidenum">
              <a:rPr lang="es-CO" smtClean="0"/>
              <a:t>20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780016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B78A70-3A8C-9619-ABEA-F0027ECA14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CBAD1A2B-528A-E7A8-9F9B-24894A5DB8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98D26DC5-E78B-31AC-1334-F2BC349EB5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dirty="0"/>
              <a:t>Nota: a diferencia de los métodos clásicos de puntuación que simplemente suman las respuestas, IRT reconoce que:</a:t>
            </a:r>
          </a:p>
          <a:p>
            <a:endParaRPr lang="es-CO" dirty="0"/>
          </a:p>
          <a:p>
            <a:pPr>
              <a:buNone/>
            </a:pPr>
            <a:r>
              <a:rPr lang="es-MX" dirty="0"/>
              <a:t>-Los ítems pueden diferir en dificultad y calidad.</a:t>
            </a:r>
          </a:p>
          <a:p>
            <a:pPr>
              <a:buNone/>
            </a:pPr>
            <a:r>
              <a:rPr lang="es-MX" dirty="0"/>
              <a:t>-No todas las respuestas reflejan el mismo nivel de la variable latente.</a:t>
            </a:r>
          </a:p>
          <a:p>
            <a:r>
              <a:rPr lang="es-MX" dirty="0"/>
              <a:t>-El error de medición no es constante: depende del nivel de habilidad de quien responde.</a:t>
            </a:r>
          </a:p>
          <a:p>
            <a:endParaRPr lang="es-MX" dirty="0"/>
          </a:p>
          <a:p>
            <a:r>
              <a:rPr lang="es-MX" b="1" dirty="0"/>
              <a:t>En resumen:</a:t>
            </a:r>
            <a:br>
              <a:rPr lang="es-MX" dirty="0"/>
            </a:br>
            <a:r>
              <a:rPr lang="es-MX" dirty="0"/>
              <a:t>IRT permite </a:t>
            </a:r>
            <a:r>
              <a:rPr lang="es-MX" b="1" dirty="0"/>
              <a:t>inferir</a:t>
            </a:r>
            <a:r>
              <a:rPr lang="es-MX" dirty="0"/>
              <a:t> el nivel real de una capacidad no observable (como las capacidades dinámicas de una empresa) a partir del patrón de respuestas a una serie de ítems calibrados estadísticamente</a:t>
            </a:r>
          </a:p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385DC71-6F43-D625-2388-7BA43DB1405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73E82F-B568-44C0-AF88-EC1C8C1448B4}" type="slidenum">
              <a:rPr lang="es-CO" smtClean="0"/>
              <a:t>21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9735100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788CBA-12E7-214A-0664-D60EDFF58A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20F2F52C-56C1-62D7-DDE2-84D2F8CC72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BB4531FD-4B82-6AD5-EE35-7273A014DC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1AAF9BE-5FD6-4EE5-50BF-146E5E3C5B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73E82F-B568-44C0-AF88-EC1C8C1448B4}" type="slidenum">
              <a:rPr lang="es-CO" smtClean="0"/>
              <a:t>22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347259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F9E73C-1D91-C138-BB12-E224292C77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1B97F207-D8C8-D98F-B232-F8733D1FFA9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D95ED334-99B7-4331-E22C-9565F07E4E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02809A0-4BD3-C0C8-F492-00924063D5C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73E82F-B568-44C0-AF88-EC1C8C1448B4}" type="slidenum">
              <a:rPr lang="es-CO" smtClean="0"/>
              <a:t>23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481636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42B15C-00DD-B7E2-DB5B-FD3D04BE2D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550BFFF6-636F-E593-620B-76A8816EDD4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B6C1A706-176A-824F-AA83-B3FAF1A461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F498317-9480-3DEE-A802-AC81BF1BEE1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73E82F-B568-44C0-AF88-EC1C8C1448B4}" type="slidenum">
              <a:rPr lang="es-CO" smtClean="0"/>
              <a:t>24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8088852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F334DC-ED48-D8FA-2C0D-735A5F26FD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FFF162A2-DF61-726D-E652-D6FD334EEE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27A548D8-4B63-A423-D4C7-04635197E6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88EE0A8-CCDE-B6F9-368E-CF5F2749AED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73E82F-B568-44C0-AF88-EC1C8C1448B4}" type="slidenum">
              <a:rPr lang="es-CO" smtClean="0"/>
              <a:t>25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253070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AECA22-7628-CF23-D18D-6E7837122F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E3B5A728-D5A1-3E68-1F51-8549E3D43A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59E9FAA7-A8A1-0778-2D7C-4515C3143C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CEA9A42-9D11-87BE-C137-25EE999E1B7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73E82F-B568-44C0-AF88-EC1C8C1448B4}" type="slidenum">
              <a:rPr lang="es-CO" smtClean="0"/>
              <a:t>26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98401268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035857-132F-7F51-DB72-58BEE33743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98DAF539-E8D7-54EB-4CB5-DE13CE5F71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F78721EF-8181-6FA8-D7A2-91C1485C87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3F6B5BD-F5EA-136D-97A1-3F5C998750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73E82F-B568-44C0-AF88-EC1C8C1448B4}" type="slidenum">
              <a:rPr lang="es-CO" smtClean="0"/>
              <a:t>27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7069787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2CD98D-F678-F03C-468B-61CF07627F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AA94F3CA-522A-C48F-7C49-818D1EC354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255F5EF2-D977-1494-1D53-B90E6E04E9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4C71565-9F25-9232-9FC9-B0C1AA0B825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73E82F-B568-44C0-AF88-EC1C8C1448B4}" type="slidenum">
              <a:rPr lang="es-CO" smtClean="0"/>
              <a:t>28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933385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73E82F-B568-44C0-AF88-EC1C8C1448B4}" type="slidenum">
              <a:rPr lang="es-CO" smtClean="0"/>
              <a:t>4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9552820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39677E-E7AA-838B-820F-E20872F9B5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9943E2F0-3134-5E85-DADE-6A14B98B9BE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533F5530-7AB3-C04D-4300-82E1BFE2AE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CA8CDC3-D57F-7333-999E-45F63FEBB6B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73E82F-B568-44C0-AF88-EC1C8C1448B4}" type="slidenum">
              <a:rPr lang="es-CO" smtClean="0"/>
              <a:t>5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60886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E16298-186A-4BA3-F285-8130E14E46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009DCCAB-F5DA-B695-AF2D-80587D1FF5B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027E9B21-C037-16C6-784A-1D50A009F8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215F9C6-4086-5CAC-2D87-1630E070727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73E82F-B568-44C0-AF88-EC1C8C1448B4}" type="slidenum">
              <a:rPr lang="es-CO" smtClean="0"/>
              <a:t>6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877142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3F3C5B-135F-FE29-9339-0D014152D1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5CA3AFDA-C33E-D72E-6DD4-77D7D45E539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629CCFA1-9ECC-361D-69F6-7CD9E7A4E7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85E05BF-77A2-9527-20C6-AC8CEACBC9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73E82F-B568-44C0-AF88-EC1C8C1448B4}" type="slidenum">
              <a:rPr lang="es-CO" smtClean="0"/>
              <a:t>7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297090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619235-C898-692E-167F-2A47ECC319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919BC938-BCA7-FDD1-DDC8-7BF9FEB1F1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8B351247-98A0-256D-6E87-77F1ED47D9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ED4D9F6-0644-627E-3483-A7D9D047E9E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73E82F-B568-44C0-AF88-EC1C8C1448B4}" type="slidenum">
              <a:rPr lang="es-CO" smtClean="0"/>
              <a:t>8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0795957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FC9011-AC56-E680-B0B2-5F8C36078B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0A52DACF-DA60-BA6E-9A12-9F36197EC7A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D65D6A9D-139A-DDDF-8AAF-55D75B4616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A7B6704-4FD6-D162-BC44-03BAE0A5104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73E82F-B568-44C0-AF88-EC1C8C1448B4}" type="slidenum">
              <a:rPr lang="es-CO" smtClean="0"/>
              <a:t>9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528205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E29834-1F4B-4E24-F95D-13BECD4BE5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E1ED7B7D-AB06-1C8B-228B-23E224FE5F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21DFCC30-BEF2-A99A-C883-3307203F4C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9139482-30D1-7684-33AA-CB9B45C120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73E82F-B568-44C0-AF88-EC1C8C1448B4}" type="slidenum">
              <a:rPr lang="es-CO" smtClean="0"/>
              <a:t>10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813351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F2C9AA-3110-156E-E858-9AF7583C82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702ED6F1-A89A-7509-90A5-97F006E40ED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2E5A5210-26AE-DC7D-BCCB-C69C566432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D086B14-5712-79F9-2258-17F6BFC232D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73E82F-B568-44C0-AF88-EC1C8C1448B4}" type="slidenum">
              <a:rPr lang="es-CO" smtClean="0"/>
              <a:t>11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2599451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 con ima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>
            <a:extLst>
              <a:ext uri="{FF2B5EF4-FFF2-40B4-BE49-F238E27FC236}">
                <a16:creationId xmlns:a16="http://schemas.microsoft.com/office/drawing/2014/main" id="{38CBA09E-664D-42AC-81A8-E6756A655750}"/>
              </a:ext>
            </a:extLst>
          </p:cNvPr>
          <p:cNvSpPr/>
          <p:nvPr userDrawn="1"/>
        </p:nvSpPr>
        <p:spPr>
          <a:xfrm>
            <a:off x="0" y="1539433"/>
            <a:ext cx="8866207" cy="531856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2" name="Marcador de posición de imagen 11">
            <a:extLst>
              <a:ext uri="{FF2B5EF4-FFF2-40B4-BE49-F238E27FC236}">
                <a16:creationId xmlns:a16="http://schemas.microsoft.com/office/drawing/2014/main" id="{82CAE461-C0B1-40CE-96C7-BF817A2EA31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1995" cy="6857999"/>
          </a:xfrm>
          <a:custGeom>
            <a:avLst/>
            <a:gdLst>
              <a:gd name="connsiteX0" fmla="*/ 0 w 12191995"/>
              <a:gd name="connsiteY0" fmla="*/ 0 h 6857999"/>
              <a:gd name="connsiteX1" fmla="*/ 12191995 w 12191995"/>
              <a:gd name="connsiteY1" fmla="*/ 0 h 6857999"/>
              <a:gd name="connsiteX2" fmla="*/ 12191995 w 12191995"/>
              <a:gd name="connsiteY2" fmla="*/ 6857999 h 6857999"/>
              <a:gd name="connsiteX3" fmla="*/ 8866207 w 12191995"/>
              <a:gd name="connsiteY3" fmla="*/ 6857999 h 6857999"/>
              <a:gd name="connsiteX4" fmla="*/ 8866207 w 12191995"/>
              <a:gd name="connsiteY4" fmla="*/ 1539432 h 6857999"/>
              <a:gd name="connsiteX5" fmla="*/ 0 w 12191995"/>
              <a:gd name="connsiteY5" fmla="*/ 1539432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1995" h="6857999">
                <a:moveTo>
                  <a:pt x="0" y="0"/>
                </a:moveTo>
                <a:lnTo>
                  <a:pt x="12191995" y="0"/>
                </a:lnTo>
                <a:lnTo>
                  <a:pt x="12191995" y="6857999"/>
                </a:lnTo>
                <a:lnTo>
                  <a:pt x="8866207" y="6857999"/>
                </a:lnTo>
                <a:lnTo>
                  <a:pt x="8866207" y="1539432"/>
                </a:lnTo>
                <a:lnTo>
                  <a:pt x="0" y="153943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rtlCol="0">
            <a:noAutofit/>
          </a:bodyPr>
          <a:lstStyle/>
          <a:p>
            <a:pPr rtl="0"/>
            <a:r>
              <a:rPr lang="es-MX" noProof="0"/>
              <a:t>Haz clic en el icono para agregar una imagen</a:t>
            </a:r>
            <a:endParaRPr lang="es-ES" noProof="0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2002421"/>
            <a:ext cx="7252505" cy="891250"/>
          </a:xfrm>
        </p:spPr>
        <p:txBody>
          <a:bodyPr rtlCol="0" anchor="t">
            <a:noAutofit/>
          </a:bodyPr>
          <a:lstStyle>
            <a:lvl1pPr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 noProof="0"/>
              <a:t>HAGA CLIC PARA AGREGAR UN TÍTULO</a:t>
            </a:r>
          </a:p>
        </p:txBody>
      </p:sp>
      <p:sp>
        <p:nvSpPr>
          <p:cNvPr id="13" name="Marcador de texto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3717463"/>
            <a:ext cx="7252504" cy="338549"/>
          </a:xfrm>
        </p:spPr>
        <p:txBody>
          <a:bodyPr rtlCol="0">
            <a:normAutofit/>
          </a:bodyPr>
          <a:lstStyle>
            <a:lvl1pPr marL="0" indent="0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ES" noProof="0"/>
              <a:t>EL SUBTÍTULO SE ESCRIBE AQUÍ</a:t>
            </a:r>
          </a:p>
        </p:txBody>
      </p:sp>
      <p:sp>
        <p:nvSpPr>
          <p:cNvPr id="5" name="Forma 62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1094402" y="2403325"/>
            <a:ext cx="1" cy="2188805"/>
          </a:xfrm>
          <a:prstGeom prst="line">
            <a:avLst/>
          </a:prstGeom>
          <a:ln w="25400">
            <a:solidFill>
              <a:schemeClr val="bg1"/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s-ES" sz="1500" noProof="0"/>
          </a:p>
        </p:txBody>
      </p:sp>
    </p:spTree>
    <p:extLst>
      <p:ext uri="{BB962C8B-B14F-4D97-AF65-F5344CB8AC3E}">
        <p14:creationId xmlns:p14="http://schemas.microsoft.com/office/powerpoint/2010/main" val="24545257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Diseño personalizad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08AC775-D0E4-4AE8-B104-8AF0CC9954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6626" y="4867539"/>
            <a:ext cx="2239803" cy="1025525"/>
          </a:xfrm>
          <a:noFill/>
        </p:spPr>
        <p:txBody>
          <a:bodyPr vert="horz" lIns="0" tIns="45720" rIns="91440" bIns="0" rtlCol="0" anchor="b">
            <a:noAutofit/>
          </a:bodyPr>
          <a:lstStyle>
            <a:lvl1pPr>
              <a:defRPr lang="en-US" sz="5000" b="1">
                <a:solidFill>
                  <a:schemeClr val="tx2"/>
                </a:solidFill>
                <a:latin typeface="+mj-lt"/>
              </a:defRPr>
            </a:lvl1pPr>
          </a:lstStyle>
          <a:p>
            <a:pPr marL="0" lvl="0" rtl="0"/>
            <a:r>
              <a:rPr lang="es-ES" noProof="0"/>
              <a:t>Agenda</a:t>
            </a:r>
          </a:p>
        </p:txBody>
      </p:sp>
      <p:sp>
        <p:nvSpPr>
          <p:cNvPr id="29" name="Marcador de posición de imagen 28">
            <a:extLst>
              <a:ext uri="{FF2B5EF4-FFF2-40B4-BE49-F238E27FC236}">
                <a16:creationId xmlns:a16="http://schemas.microsoft.com/office/drawing/2014/main" id="{AA648B5A-E380-4E42-882E-71EBF6838E2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634413" y="812800"/>
            <a:ext cx="3557587" cy="5232400"/>
          </a:xfrm>
        </p:spPr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/>
            <a:r>
              <a:rPr lang="es-MX" noProof="0"/>
              <a:t>Haz clic en el icono para agregar una imagen</a:t>
            </a:r>
            <a:endParaRPr lang="es-ES" noProof="0"/>
          </a:p>
        </p:txBody>
      </p:sp>
      <p:sp>
        <p:nvSpPr>
          <p:cNvPr id="32" name="Marcador de texto 30">
            <a:extLst>
              <a:ext uri="{FF2B5EF4-FFF2-40B4-BE49-F238E27FC236}">
                <a16:creationId xmlns:a16="http://schemas.microsoft.com/office/drawing/2014/main" id="{A0A47E85-3BCA-460F-8AB1-52D89AC152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76854" y="879710"/>
            <a:ext cx="3983858" cy="755650"/>
          </a:xfrm>
        </p:spPr>
        <p:txBody>
          <a:bodyPr rtlCol="0" anchor="ctr">
            <a:normAutofit/>
          </a:bodyPr>
          <a:lstStyle>
            <a:lvl1pPr marL="0" indent="0"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s-ES" noProof="0"/>
              <a:t>Haga clic para editar el patrón </a:t>
            </a:r>
            <a:br>
              <a:rPr lang="es-ES" noProof="0"/>
            </a:br>
            <a:r>
              <a:rPr lang="es-ES" noProof="0"/>
              <a:t>estilos de texto</a:t>
            </a:r>
          </a:p>
        </p:txBody>
      </p:sp>
      <p:sp>
        <p:nvSpPr>
          <p:cNvPr id="33" name="Marcador de texto 30">
            <a:extLst>
              <a:ext uri="{FF2B5EF4-FFF2-40B4-BE49-F238E27FC236}">
                <a16:creationId xmlns:a16="http://schemas.microsoft.com/office/drawing/2014/main" id="{D357C748-EEC9-489A-BCC6-CA3A91E3F2A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476854" y="1956155"/>
            <a:ext cx="3983858" cy="7556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s-ES" noProof="0"/>
              <a:t>Haga clic para editar el patrón </a:t>
            </a:r>
            <a:br>
              <a:rPr lang="es-ES" noProof="0"/>
            </a:br>
            <a:r>
              <a:rPr lang="es-ES" noProof="0"/>
              <a:t>estilos de texto</a:t>
            </a:r>
          </a:p>
        </p:txBody>
      </p:sp>
      <p:sp>
        <p:nvSpPr>
          <p:cNvPr id="34" name="Marcador de texto 30">
            <a:extLst>
              <a:ext uri="{FF2B5EF4-FFF2-40B4-BE49-F238E27FC236}">
                <a16:creationId xmlns:a16="http://schemas.microsoft.com/office/drawing/2014/main" id="{59136E3C-98E8-457D-ABD1-BA278DBB491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476854" y="3032600"/>
            <a:ext cx="3983858" cy="7556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s-ES" noProof="0"/>
              <a:t>Haga clic para editar el patrón </a:t>
            </a:r>
            <a:br>
              <a:rPr lang="es-ES" noProof="0"/>
            </a:br>
            <a:r>
              <a:rPr lang="es-ES" noProof="0"/>
              <a:t>estilos de texto</a:t>
            </a:r>
          </a:p>
        </p:txBody>
      </p:sp>
      <p:sp>
        <p:nvSpPr>
          <p:cNvPr id="35" name="Marcador de texto 30">
            <a:extLst>
              <a:ext uri="{FF2B5EF4-FFF2-40B4-BE49-F238E27FC236}">
                <a16:creationId xmlns:a16="http://schemas.microsoft.com/office/drawing/2014/main" id="{3F9938E0-7CFD-4C1C-88B0-388D25B8B1B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76854" y="4109045"/>
            <a:ext cx="3983858" cy="7556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s-ES" noProof="0"/>
              <a:t>Haga clic para editar el patrón </a:t>
            </a:r>
            <a:br>
              <a:rPr lang="es-ES" noProof="0"/>
            </a:br>
            <a:r>
              <a:rPr lang="es-ES" noProof="0"/>
              <a:t>estilos de texto</a:t>
            </a:r>
          </a:p>
        </p:txBody>
      </p:sp>
      <p:sp>
        <p:nvSpPr>
          <p:cNvPr id="36" name="Marcador de texto 30">
            <a:extLst>
              <a:ext uri="{FF2B5EF4-FFF2-40B4-BE49-F238E27FC236}">
                <a16:creationId xmlns:a16="http://schemas.microsoft.com/office/drawing/2014/main" id="{D274E9A2-3272-442A-A247-A383255C45F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476854" y="5185490"/>
            <a:ext cx="3983858" cy="7556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s-ES" noProof="0"/>
              <a:t>Haga clic para editar el patrón </a:t>
            </a:r>
            <a:br>
              <a:rPr lang="es-ES" noProof="0"/>
            </a:br>
            <a:r>
              <a:rPr lang="es-ES" noProof="0"/>
              <a:t>estilos de texto</a:t>
            </a:r>
          </a:p>
        </p:txBody>
      </p:sp>
      <p:sp>
        <p:nvSpPr>
          <p:cNvPr id="37" name="Marcador de texto 30">
            <a:extLst>
              <a:ext uri="{FF2B5EF4-FFF2-40B4-BE49-F238E27FC236}">
                <a16:creationId xmlns:a16="http://schemas.microsoft.com/office/drawing/2014/main" id="{2D435A30-7C8E-4847-B027-91CBFA15922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527730" y="879710"/>
            <a:ext cx="741082" cy="755650"/>
          </a:xfrm>
        </p:spPr>
        <p:txBody>
          <a:bodyPr rIns="0" rtlCol="0" anchor="ctr">
            <a:noAutofit/>
          </a:bodyPr>
          <a:lstStyle>
            <a:lvl1pPr marL="0" indent="0" algn="r">
              <a:buNone/>
              <a:defRPr sz="6000">
                <a:solidFill>
                  <a:schemeClr val="accent2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s-ES" noProof="0"/>
              <a:t>1</a:t>
            </a:r>
          </a:p>
        </p:txBody>
      </p:sp>
      <p:sp>
        <p:nvSpPr>
          <p:cNvPr id="38" name="Marcador de texto 30">
            <a:extLst>
              <a:ext uri="{FF2B5EF4-FFF2-40B4-BE49-F238E27FC236}">
                <a16:creationId xmlns:a16="http://schemas.microsoft.com/office/drawing/2014/main" id="{819BB324-34C6-4FF7-8780-D294AC6EC5A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27730" y="1956155"/>
            <a:ext cx="741082" cy="755650"/>
          </a:xfrm>
        </p:spPr>
        <p:txBody>
          <a:bodyPr rIns="0" rtlCol="0" anchor="ctr">
            <a:noAutofit/>
          </a:bodyPr>
          <a:lstStyle>
            <a:lvl1pPr marL="0" indent="0" algn="r">
              <a:buNone/>
              <a:defRPr sz="6000">
                <a:solidFill>
                  <a:schemeClr val="accent2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s-ES" noProof="0"/>
              <a:t>2</a:t>
            </a:r>
          </a:p>
        </p:txBody>
      </p:sp>
      <p:sp>
        <p:nvSpPr>
          <p:cNvPr id="39" name="Marcador de texto 30">
            <a:extLst>
              <a:ext uri="{FF2B5EF4-FFF2-40B4-BE49-F238E27FC236}">
                <a16:creationId xmlns:a16="http://schemas.microsoft.com/office/drawing/2014/main" id="{43B3C496-FB0A-4924-A341-696D17E2D9C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27730" y="3032600"/>
            <a:ext cx="741082" cy="755650"/>
          </a:xfrm>
        </p:spPr>
        <p:txBody>
          <a:bodyPr rIns="0" rtlCol="0" anchor="ctr">
            <a:noAutofit/>
          </a:bodyPr>
          <a:lstStyle>
            <a:lvl1pPr marL="0" indent="0" algn="r">
              <a:buNone/>
              <a:defRPr sz="6000">
                <a:solidFill>
                  <a:schemeClr val="accent2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s-ES" noProof="0"/>
              <a:t>3</a:t>
            </a:r>
          </a:p>
        </p:txBody>
      </p:sp>
      <p:sp>
        <p:nvSpPr>
          <p:cNvPr id="40" name="Marcador de texto 30">
            <a:extLst>
              <a:ext uri="{FF2B5EF4-FFF2-40B4-BE49-F238E27FC236}">
                <a16:creationId xmlns:a16="http://schemas.microsoft.com/office/drawing/2014/main" id="{FEACD5FF-800E-4BB0-82F3-2E0AEF1215D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27730" y="4109045"/>
            <a:ext cx="741082" cy="755650"/>
          </a:xfrm>
        </p:spPr>
        <p:txBody>
          <a:bodyPr rIns="0" rtlCol="0" anchor="ctr">
            <a:noAutofit/>
          </a:bodyPr>
          <a:lstStyle>
            <a:lvl1pPr marL="0" indent="0" algn="r">
              <a:buNone/>
              <a:defRPr sz="6000">
                <a:solidFill>
                  <a:schemeClr val="accent2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s-ES" noProof="0"/>
              <a:t>4</a:t>
            </a:r>
          </a:p>
        </p:txBody>
      </p:sp>
      <p:sp>
        <p:nvSpPr>
          <p:cNvPr id="41" name="Marcador de texto 30">
            <a:extLst>
              <a:ext uri="{FF2B5EF4-FFF2-40B4-BE49-F238E27FC236}">
                <a16:creationId xmlns:a16="http://schemas.microsoft.com/office/drawing/2014/main" id="{58B97284-E1BE-4DCD-9CC1-C441D1A8573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27730" y="5185490"/>
            <a:ext cx="741082" cy="755650"/>
          </a:xfrm>
        </p:spPr>
        <p:txBody>
          <a:bodyPr rIns="0" rtlCol="0" anchor="ctr">
            <a:noAutofit/>
          </a:bodyPr>
          <a:lstStyle>
            <a:lvl1pPr marL="0" indent="0" algn="r">
              <a:buNone/>
              <a:defRPr sz="6000">
                <a:solidFill>
                  <a:schemeClr val="accent2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s-ES" noProof="0"/>
              <a:t>5</a:t>
            </a:r>
          </a:p>
        </p:txBody>
      </p:sp>
      <p:sp>
        <p:nvSpPr>
          <p:cNvPr id="42" name="Forma 62">
            <a:extLst>
              <a:ext uri="{FF2B5EF4-FFF2-40B4-BE49-F238E27FC236}">
                <a16:creationId xmlns:a16="http://schemas.microsoft.com/office/drawing/2014/main" id="{79517603-8FAC-41C9-B5BE-3F8BA7D93CE6}"/>
              </a:ext>
            </a:extLst>
          </p:cNvPr>
          <p:cNvSpPr/>
          <p:nvPr userDrawn="1"/>
        </p:nvSpPr>
        <p:spPr>
          <a:xfrm rot="16200000" flipV="1">
            <a:off x="965155" y="3899540"/>
            <a:ext cx="0" cy="1930310"/>
          </a:xfrm>
          <a:prstGeom prst="line">
            <a:avLst/>
          </a:prstGeom>
          <a:ln w="19050">
            <a:solidFill>
              <a:schemeClr val="tx2"/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s-ES" sz="1500" noProof="0"/>
          </a:p>
        </p:txBody>
      </p:sp>
    </p:spTree>
    <p:extLst>
      <p:ext uri="{BB962C8B-B14F-4D97-AF65-F5344CB8AC3E}">
        <p14:creationId xmlns:p14="http://schemas.microsoft.com/office/powerpoint/2010/main" val="20813452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2643" y="1691472"/>
            <a:ext cx="4385841" cy="1325563"/>
          </a:xfrm>
        </p:spPr>
        <p:txBody>
          <a:bodyPr rtlCol="0" anchor="b"/>
          <a:lstStyle>
            <a:lvl1pPr algn="r">
              <a:defRPr>
                <a:latin typeface="+mj-lt"/>
              </a:defRPr>
            </a:lvl1pPr>
          </a:lstStyle>
          <a:p>
            <a:pPr rtl="0"/>
            <a:r>
              <a:rPr lang="es-MX" noProof="0"/>
              <a:t>Haz clic para modificar el estilo de título del patrón</a:t>
            </a:r>
            <a:endParaRPr lang="es-ES" noProof="0"/>
          </a:p>
        </p:txBody>
      </p:sp>
      <p:sp>
        <p:nvSpPr>
          <p:cNvPr id="5" name="Marcador de posición de imagen 4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3500437"/>
            <a:ext cx="12192000" cy="3357563"/>
          </a:xfrm>
        </p:spPr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/>
            <a:r>
              <a:rPr lang="es-MX" noProof="0"/>
              <a:t>Haz clic en el icono para agregar una imagen</a:t>
            </a:r>
            <a:endParaRPr lang="es-ES" noProof="0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233D39E2-2188-4621-B115-A912A057E8A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569843" y="1690688"/>
            <a:ext cx="4155432" cy="1325562"/>
          </a:xfrm>
        </p:spPr>
        <p:txBody>
          <a:bodyPr rtlCol="0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MX" noProof="0"/>
              <a:t>Haga clic para modificar los estilos de texto del patrón</a:t>
            </a:r>
          </a:p>
        </p:txBody>
      </p:sp>
      <p:sp>
        <p:nvSpPr>
          <p:cNvPr id="8" name="Marcador de texto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569843" y="1227698"/>
            <a:ext cx="4155432" cy="382749"/>
          </a:xfrm>
        </p:spPr>
        <p:txBody>
          <a:bodyPr rtlCol="0" anchor="b">
            <a:normAutofit/>
          </a:bodyPr>
          <a:lstStyle>
            <a:lvl1pPr marL="0" indent="0">
              <a:buNone/>
              <a:defRPr sz="1600" b="1"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MX" noProof="0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17805524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948" y="1193765"/>
            <a:ext cx="4385841" cy="1325563"/>
          </a:xfrm>
        </p:spPr>
        <p:txBody>
          <a:bodyPr rtlCol="0" anchor="b">
            <a:normAutofit/>
          </a:bodyPr>
          <a:lstStyle>
            <a:lvl1pPr algn="r">
              <a:defRPr sz="4000">
                <a:latin typeface="+mj-lt"/>
              </a:defRPr>
            </a:lvl1pPr>
          </a:lstStyle>
          <a:p>
            <a:pPr rtl="0"/>
            <a:r>
              <a:rPr lang="es-MX" noProof="0"/>
              <a:t>Haz clic para modificar el estilo de título del patrón</a:t>
            </a:r>
            <a:endParaRPr lang="es-ES" noProof="0"/>
          </a:p>
        </p:txBody>
      </p:sp>
      <p:sp>
        <p:nvSpPr>
          <p:cNvPr id="5" name="Marcador de posición de imagen 4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44947" y="2632337"/>
            <a:ext cx="4385841" cy="3357563"/>
          </a:xfrm>
        </p:spPr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/>
            <a:r>
              <a:rPr lang="es-MX" noProof="0"/>
              <a:t>Haz clic en el icono para agregar una imagen</a:t>
            </a:r>
            <a:endParaRPr lang="es-ES" noProof="0"/>
          </a:p>
        </p:txBody>
      </p:sp>
      <p:sp>
        <p:nvSpPr>
          <p:cNvPr id="8" name="Marcador de texto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70816" y="2540529"/>
            <a:ext cx="3046302" cy="382749"/>
          </a:xfrm>
        </p:spPr>
        <p:txBody>
          <a:bodyPr lIns="0" rtlCol="0" anchor="b">
            <a:normAutofit/>
          </a:bodyPr>
          <a:lstStyle>
            <a:lvl1pPr marL="0" indent="0">
              <a:buNone/>
              <a:defRPr sz="1600" b="1"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ES" noProof="0"/>
              <a:t>Haga clic para agregar un título aquí</a:t>
            </a:r>
          </a:p>
        </p:txBody>
      </p:sp>
      <p:sp>
        <p:nvSpPr>
          <p:cNvPr id="9" name="Marcador de texto 6">
            <a:extLst>
              <a:ext uri="{FF2B5EF4-FFF2-40B4-BE49-F238E27FC236}">
                <a16:creationId xmlns:a16="http://schemas.microsoft.com/office/drawing/2014/main" id="{92EBEB66-5E12-4FD8-AC09-10C992CA7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769606" y="2540529"/>
            <a:ext cx="3023149" cy="382749"/>
          </a:xfrm>
        </p:spPr>
        <p:txBody>
          <a:bodyPr vert="horz" lIns="0" tIns="45720" rIns="91440" bIns="45720" rtlCol="0" anchor="b">
            <a:normAutofit/>
          </a:bodyPr>
          <a:lstStyle>
            <a:lvl1pPr>
              <a:defRPr lang="en-US" sz="1600" b="1" dirty="0">
                <a:latin typeface="+mn-lt"/>
              </a:defRPr>
            </a:lvl1pPr>
          </a:lstStyle>
          <a:p>
            <a:pPr marL="0" lvl="0" indent="0" rtl="0">
              <a:buNone/>
            </a:pPr>
            <a:r>
              <a:rPr lang="es-ES" noProof="0"/>
              <a:t>Haga clic para agregar un título aquí</a:t>
            </a:r>
          </a:p>
        </p:txBody>
      </p:sp>
      <p:sp>
        <p:nvSpPr>
          <p:cNvPr id="4" name="Marcador de posición de texto 3">
            <a:extLst>
              <a:ext uri="{FF2B5EF4-FFF2-40B4-BE49-F238E27FC236}">
                <a16:creationId xmlns:a16="http://schemas.microsoft.com/office/drawing/2014/main" id="{9B53E20B-DD70-4AFB-9D9B-17969F880C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470525" y="2944813"/>
            <a:ext cx="3046413" cy="3044825"/>
          </a:xfrm>
        </p:spPr>
        <p:txBody>
          <a:bodyPr lIns="0" tIns="72000" rtlCol="0">
            <a:normAutofit/>
          </a:bodyPr>
          <a:lstStyle>
            <a:lvl1pPr>
              <a:defRPr sz="1400">
                <a:latin typeface="+mn-lt"/>
              </a:defRPr>
            </a:lvl1pPr>
            <a:lvl2pPr>
              <a:defRPr sz="1200">
                <a:latin typeface="+mn-lt"/>
              </a:defRPr>
            </a:lvl2pPr>
            <a:lvl3pPr>
              <a:defRPr sz="1100">
                <a:latin typeface="+mn-lt"/>
              </a:defRPr>
            </a:lvl3pPr>
            <a:lvl4pPr>
              <a:defRPr sz="1050">
                <a:latin typeface="+mn-lt"/>
              </a:defRPr>
            </a:lvl4pPr>
            <a:lvl5pPr>
              <a:defRPr sz="1050">
                <a:latin typeface="+mn-lt"/>
              </a:defRPr>
            </a:lvl5pPr>
          </a:lstStyle>
          <a:p>
            <a:pPr lvl="0" rtl="0"/>
            <a:r>
              <a:rPr lang="es-MX" noProof="0"/>
              <a:t>Haga clic para modificar los estilos de texto del patrón</a:t>
            </a:r>
          </a:p>
          <a:p>
            <a:pPr lvl="1" rtl="0"/>
            <a:r>
              <a:rPr lang="es-MX" noProof="0"/>
              <a:t>Segundo nivel</a:t>
            </a:r>
          </a:p>
          <a:p>
            <a:pPr lvl="2" rtl="0"/>
            <a:r>
              <a:rPr lang="es-MX" noProof="0"/>
              <a:t>Tercer nivel</a:t>
            </a:r>
          </a:p>
          <a:p>
            <a:pPr lvl="3" rtl="0"/>
            <a:r>
              <a:rPr lang="es-MX" noProof="0"/>
              <a:t>Cuarto nivel</a:t>
            </a:r>
          </a:p>
          <a:p>
            <a:pPr lvl="4" rtl="0"/>
            <a:r>
              <a:rPr lang="es-MX" noProof="0"/>
              <a:t>Quinto nivel</a:t>
            </a:r>
            <a:endParaRPr lang="es-ES" noProof="0"/>
          </a:p>
        </p:txBody>
      </p:sp>
      <p:sp>
        <p:nvSpPr>
          <p:cNvPr id="10" name="Marcador de posición de texto 3">
            <a:extLst>
              <a:ext uri="{FF2B5EF4-FFF2-40B4-BE49-F238E27FC236}">
                <a16:creationId xmlns:a16="http://schemas.microsoft.com/office/drawing/2014/main" id="{37EBF543-63D2-4169-AB73-3F4BD242FA6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769606" y="2944813"/>
            <a:ext cx="3023149" cy="3044825"/>
          </a:xfrm>
        </p:spPr>
        <p:txBody>
          <a:bodyPr lIns="0" tIns="72000" rtlCol="0">
            <a:normAutofit/>
          </a:bodyPr>
          <a:lstStyle>
            <a:lvl1pPr>
              <a:defRPr sz="1400">
                <a:latin typeface="+mn-lt"/>
              </a:defRPr>
            </a:lvl1pPr>
            <a:lvl2pPr>
              <a:defRPr sz="1200">
                <a:latin typeface="+mn-lt"/>
              </a:defRPr>
            </a:lvl2pPr>
            <a:lvl3pPr>
              <a:defRPr sz="1100">
                <a:latin typeface="+mn-lt"/>
              </a:defRPr>
            </a:lvl3pPr>
            <a:lvl4pPr>
              <a:defRPr sz="1050">
                <a:latin typeface="+mn-lt"/>
              </a:defRPr>
            </a:lvl4pPr>
            <a:lvl5pPr>
              <a:defRPr sz="1050">
                <a:latin typeface="+mn-lt"/>
              </a:defRPr>
            </a:lvl5pPr>
          </a:lstStyle>
          <a:p>
            <a:pPr lvl="0" rtl="0"/>
            <a:r>
              <a:rPr lang="es-MX" noProof="0"/>
              <a:t>Haga clic para modificar los estilos de texto del patrón</a:t>
            </a:r>
          </a:p>
          <a:p>
            <a:pPr lvl="1" rtl="0"/>
            <a:r>
              <a:rPr lang="es-MX" noProof="0"/>
              <a:t>Segundo nivel</a:t>
            </a:r>
          </a:p>
          <a:p>
            <a:pPr lvl="2" rtl="0"/>
            <a:r>
              <a:rPr lang="es-MX" noProof="0"/>
              <a:t>Tercer nivel</a:t>
            </a:r>
          </a:p>
          <a:p>
            <a:pPr lvl="3" rtl="0"/>
            <a:r>
              <a:rPr lang="es-MX" noProof="0"/>
              <a:t>Cuarto nivel</a:t>
            </a:r>
          </a:p>
          <a:p>
            <a:pPr lvl="4" rtl="0"/>
            <a:r>
              <a:rPr lang="es-MX" noProof="0"/>
              <a:t>Quinto nivel</a:t>
            </a:r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0873360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0525" y="1193765"/>
            <a:ext cx="6322230" cy="1325563"/>
          </a:xfrm>
        </p:spPr>
        <p:txBody>
          <a:bodyPr lIns="0" rtlCol="0" anchor="b">
            <a:normAutofit/>
          </a:bodyPr>
          <a:lstStyle>
            <a:lvl1pPr algn="l">
              <a:defRPr sz="4000">
                <a:latin typeface="+mj-lt"/>
              </a:defRPr>
            </a:lvl1pPr>
          </a:lstStyle>
          <a:p>
            <a:pPr rtl="0"/>
            <a:r>
              <a:rPr lang="es-MX" noProof="0"/>
              <a:t>Haz clic para modificar el estilo de título del patrón</a:t>
            </a:r>
            <a:endParaRPr lang="es-ES" noProof="0"/>
          </a:p>
        </p:txBody>
      </p:sp>
      <p:sp>
        <p:nvSpPr>
          <p:cNvPr id="5" name="Marcador de posición de imagen 4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1193765"/>
            <a:ext cx="5230788" cy="4796135"/>
          </a:xfrm>
        </p:spPr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/>
            <a:r>
              <a:rPr lang="es-MX" noProof="0"/>
              <a:t>Haz clic en el icono para agregar una imagen</a:t>
            </a:r>
            <a:endParaRPr lang="es-ES" noProof="0"/>
          </a:p>
        </p:txBody>
      </p:sp>
      <p:sp>
        <p:nvSpPr>
          <p:cNvPr id="8" name="Marcador de texto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70816" y="2540529"/>
            <a:ext cx="3046302" cy="382749"/>
          </a:xfrm>
        </p:spPr>
        <p:txBody>
          <a:bodyPr lIns="0" rtlCol="0" anchor="b">
            <a:normAutofit/>
          </a:bodyPr>
          <a:lstStyle>
            <a:lvl1pPr marL="0" indent="0">
              <a:buNone/>
              <a:defRPr sz="1600" b="1"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ES" noProof="0"/>
              <a:t>Haga clic para agregar un título aquí</a:t>
            </a:r>
          </a:p>
        </p:txBody>
      </p:sp>
      <p:sp>
        <p:nvSpPr>
          <p:cNvPr id="9" name="Marcador de texto 6">
            <a:extLst>
              <a:ext uri="{FF2B5EF4-FFF2-40B4-BE49-F238E27FC236}">
                <a16:creationId xmlns:a16="http://schemas.microsoft.com/office/drawing/2014/main" id="{92EBEB66-5E12-4FD8-AC09-10C992CA7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769606" y="2540529"/>
            <a:ext cx="3023149" cy="382749"/>
          </a:xfrm>
        </p:spPr>
        <p:txBody>
          <a:bodyPr vert="horz" lIns="0" tIns="45720" rIns="91440" bIns="45720" rtlCol="0" anchor="b">
            <a:normAutofit/>
          </a:bodyPr>
          <a:lstStyle>
            <a:lvl1pPr>
              <a:defRPr lang="en-US" sz="1600" b="1" dirty="0">
                <a:latin typeface="+mn-lt"/>
              </a:defRPr>
            </a:lvl1pPr>
          </a:lstStyle>
          <a:p>
            <a:pPr marL="0" lvl="0" indent="0" rtl="0">
              <a:buNone/>
            </a:pPr>
            <a:r>
              <a:rPr lang="es-ES" noProof="0"/>
              <a:t>Haga clic para agregar un título aquí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B53E20B-DD70-4AFB-9D9B-17969F880C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470525" y="2944813"/>
            <a:ext cx="3046413" cy="3044825"/>
          </a:xfrm>
        </p:spPr>
        <p:txBody>
          <a:bodyPr lIns="0" tIns="72000" rtlCol="0">
            <a:normAutofit/>
          </a:bodyPr>
          <a:lstStyle>
            <a:lvl1pPr>
              <a:defRPr sz="1400">
                <a:latin typeface="+mn-lt"/>
              </a:defRPr>
            </a:lvl1pPr>
            <a:lvl2pPr>
              <a:defRPr sz="1200">
                <a:latin typeface="+mn-lt"/>
              </a:defRPr>
            </a:lvl2pPr>
            <a:lvl3pPr>
              <a:defRPr sz="1100">
                <a:latin typeface="+mn-lt"/>
              </a:defRPr>
            </a:lvl3pPr>
            <a:lvl4pPr>
              <a:defRPr sz="1050">
                <a:latin typeface="+mn-lt"/>
              </a:defRPr>
            </a:lvl4pPr>
            <a:lvl5pPr>
              <a:defRPr sz="1050">
                <a:latin typeface="+mn-lt"/>
              </a:defRPr>
            </a:lvl5pPr>
          </a:lstStyle>
          <a:p>
            <a:pPr lvl="0" rtl="0"/>
            <a:r>
              <a:rPr lang="es-MX" noProof="0"/>
              <a:t>Haga clic para modificar los estilos de texto del patrón</a:t>
            </a:r>
          </a:p>
          <a:p>
            <a:pPr lvl="1" rtl="0"/>
            <a:r>
              <a:rPr lang="es-MX" noProof="0"/>
              <a:t>Segundo nivel</a:t>
            </a:r>
          </a:p>
          <a:p>
            <a:pPr lvl="2" rtl="0"/>
            <a:r>
              <a:rPr lang="es-MX" noProof="0"/>
              <a:t>Tercer nivel</a:t>
            </a:r>
          </a:p>
          <a:p>
            <a:pPr lvl="3" rtl="0"/>
            <a:r>
              <a:rPr lang="es-MX" noProof="0"/>
              <a:t>Cuarto nivel</a:t>
            </a:r>
          </a:p>
          <a:p>
            <a:pPr lvl="4" rtl="0"/>
            <a:r>
              <a:rPr lang="es-MX" noProof="0"/>
              <a:t>Quinto nivel</a:t>
            </a:r>
            <a:endParaRPr lang="es-ES" noProof="0"/>
          </a:p>
        </p:txBody>
      </p:sp>
      <p:sp>
        <p:nvSpPr>
          <p:cNvPr id="10" name="Marcador de posición de texto 3">
            <a:extLst>
              <a:ext uri="{FF2B5EF4-FFF2-40B4-BE49-F238E27FC236}">
                <a16:creationId xmlns:a16="http://schemas.microsoft.com/office/drawing/2014/main" id="{37EBF543-63D2-4169-AB73-3F4BD242FA6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769606" y="2944813"/>
            <a:ext cx="3023149" cy="3044825"/>
          </a:xfrm>
        </p:spPr>
        <p:txBody>
          <a:bodyPr lIns="0" tIns="72000" rtlCol="0">
            <a:normAutofit/>
          </a:bodyPr>
          <a:lstStyle>
            <a:lvl1pPr>
              <a:defRPr sz="1400">
                <a:latin typeface="+mn-lt"/>
              </a:defRPr>
            </a:lvl1pPr>
            <a:lvl2pPr>
              <a:defRPr sz="1200">
                <a:latin typeface="+mn-lt"/>
              </a:defRPr>
            </a:lvl2pPr>
            <a:lvl3pPr>
              <a:defRPr sz="1100">
                <a:latin typeface="+mn-lt"/>
              </a:defRPr>
            </a:lvl3pPr>
            <a:lvl4pPr>
              <a:defRPr sz="1050">
                <a:latin typeface="+mn-lt"/>
              </a:defRPr>
            </a:lvl4pPr>
            <a:lvl5pPr>
              <a:defRPr sz="1050">
                <a:latin typeface="+mn-lt"/>
              </a:defRPr>
            </a:lvl5pPr>
          </a:lstStyle>
          <a:p>
            <a:pPr lvl="0" rtl="0"/>
            <a:r>
              <a:rPr lang="es-MX" noProof="0"/>
              <a:t>Haga clic para modificar los estilos de texto del patrón</a:t>
            </a:r>
          </a:p>
          <a:p>
            <a:pPr lvl="1" rtl="0"/>
            <a:r>
              <a:rPr lang="es-MX" noProof="0"/>
              <a:t>Segundo nivel</a:t>
            </a:r>
          </a:p>
          <a:p>
            <a:pPr lvl="2" rtl="0"/>
            <a:r>
              <a:rPr lang="es-MX" noProof="0"/>
              <a:t>Tercer nivel</a:t>
            </a:r>
          </a:p>
          <a:p>
            <a:pPr lvl="3" rtl="0"/>
            <a:r>
              <a:rPr lang="es-MX" noProof="0"/>
              <a:t>Cuarto nivel</a:t>
            </a:r>
          </a:p>
          <a:p>
            <a:pPr lvl="4" rtl="0"/>
            <a:r>
              <a:rPr lang="es-MX" noProof="0"/>
              <a:t>Quinto nivel</a:t>
            </a:r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1163594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09009"/>
            <a:ext cx="3416928" cy="2884911"/>
          </a:xfrm>
        </p:spPr>
        <p:txBody>
          <a:bodyPr lIns="0" rtlCol="0" anchor="t">
            <a:normAutofit/>
          </a:bodyPr>
          <a:lstStyle>
            <a:lvl1pPr algn="r">
              <a:defRPr sz="4000">
                <a:solidFill>
                  <a:schemeClr val="accent1"/>
                </a:solidFill>
                <a:latin typeface="+mj-lt"/>
              </a:defRPr>
            </a:lvl1pPr>
          </a:lstStyle>
          <a:p>
            <a:pPr rtl="0"/>
            <a:r>
              <a:rPr lang="es-MX" noProof="0"/>
              <a:t>Haz clic para modificar el estilo de título del patrón</a:t>
            </a:r>
            <a:endParaRPr lang="es-ES" noProof="0"/>
          </a:p>
        </p:txBody>
      </p:sp>
      <p:sp>
        <p:nvSpPr>
          <p:cNvPr id="8" name="Marcador de texto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10875" y="1809009"/>
            <a:ext cx="3686025" cy="382749"/>
          </a:xfrm>
        </p:spPr>
        <p:txBody>
          <a:bodyPr lIns="0" rtlCol="0" anchor="b">
            <a:normAutofit/>
          </a:bodyPr>
          <a:lstStyle>
            <a:lvl1pPr marL="0" indent="0">
              <a:buNone/>
              <a:defRPr sz="1600" b="1"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ES" noProof="0"/>
              <a:t>Haga clic para agregar un título aquí</a:t>
            </a:r>
          </a:p>
        </p:txBody>
      </p:sp>
      <p:sp>
        <p:nvSpPr>
          <p:cNvPr id="9" name="Marcador de texto 6">
            <a:extLst>
              <a:ext uri="{FF2B5EF4-FFF2-40B4-BE49-F238E27FC236}">
                <a16:creationId xmlns:a16="http://schemas.microsoft.com/office/drawing/2014/main" id="{92EBEB66-5E12-4FD8-AC09-10C992CA7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52175" y="1809009"/>
            <a:ext cx="3658010" cy="382749"/>
          </a:xfrm>
        </p:spPr>
        <p:txBody>
          <a:bodyPr vert="horz" lIns="0" tIns="45720" rIns="91440" bIns="45720" rtlCol="0" anchor="b">
            <a:normAutofit/>
          </a:bodyPr>
          <a:lstStyle>
            <a:lvl1pPr>
              <a:defRPr lang="en-US" sz="1600" b="1" dirty="0">
                <a:latin typeface="+mn-lt"/>
              </a:defRPr>
            </a:lvl1pPr>
          </a:lstStyle>
          <a:p>
            <a:pPr marL="0" lvl="0" indent="0" rtl="0">
              <a:buNone/>
            </a:pPr>
            <a:r>
              <a:rPr lang="es-ES" noProof="0"/>
              <a:t>Haga clic para agregar un título aquí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B53E20B-DD70-4AFB-9D9B-17969F880C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510572" y="2213293"/>
            <a:ext cx="3686159" cy="3044825"/>
          </a:xfrm>
        </p:spPr>
        <p:txBody>
          <a:bodyPr lIns="0" tIns="72000" rtlCol="0">
            <a:normAutofit/>
          </a:bodyPr>
          <a:lstStyle>
            <a:lvl1pPr>
              <a:defRPr sz="1400">
                <a:latin typeface="+mn-lt"/>
              </a:defRPr>
            </a:lvl1pPr>
            <a:lvl2pPr>
              <a:defRPr sz="1200">
                <a:latin typeface="+mn-lt"/>
              </a:defRPr>
            </a:lvl2pPr>
            <a:lvl3pPr>
              <a:defRPr sz="1100">
                <a:latin typeface="+mn-lt"/>
              </a:defRPr>
            </a:lvl3pPr>
            <a:lvl4pPr>
              <a:defRPr sz="1050">
                <a:latin typeface="+mn-lt"/>
              </a:defRPr>
            </a:lvl4pPr>
            <a:lvl5pPr>
              <a:defRPr sz="1050">
                <a:latin typeface="+mn-lt"/>
              </a:defRPr>
            </a:lvl5pPr>
          </a:lstStyle>
          <a:p>
            <a:pPr lvl="0" rtl="0"/>
            <a:r>
              <a:rPr lang="es-MX" noProof="0"/>
              <a:t>Haga clic para modificar los estilos de texto del patrón</a:t>
            </a:r>
          </a:p>
          <a:p>
            <a:pPr lvl="1" rtl="0"/>
            <a:r>
              <a:rPr lang="es-MX" noProof="0"/>
              <a:t>Segundo nivel</a:t>
            </a:r>
          </a:p>
          <a:p>
            <a:pPr lvl="2" rtl="0"/>
            <a:r>
              <a:rPr lang="es-MX" noProof="0"/>
              <a:t>Tercer nivel</a:t>
            </a:r>
          </a:p>
          <a:p>
            <a:pPr lvl="3" rtl="0"/>
            <a:r>
              <a:rPr lang="es-MX" noProof="0"/>
              <a:t>Cuarto nivel</a:t>
            </a:r>
          </a:p>
          <a:p>
            <a:pPr lvl="4" rtl="0"/>
            <a:r>
              <a:rPr lang="es-MX" noProof="0"/>
              <a:t>Quinto nivel</a:t>
            </a:r>
            <a:endParaRPr lang="es-ES" noProof="0"/>
          </a:p>
        </p:txBody>
      </p:sp>
      <p:sp>
        <p:nvSpPr>
          <p:cNvPr id="10" name="Marcador de posición de texto 3">
            <a:extLst>
              <a:ext uri="{FF2B5EF4-FFF2-40B4-BE49-F238E27FC236}">
                <a16:creationId xmlns:a16="http://schemas.microsoft.com/office/drawing/2014/main" id="{37EBF543-63D2-4169-AB73-3F4BD242FA6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452175" y="2213293"/>
            <a:ext cx="3658010" cy="3044825"/>
          </a:xfrm>
        </p:spPr>
        <p:txBody>
          <a:bodyPr lIns="0" tIns="72000" rtlCol="0">
            <a:normAutofit/>
          </a:bodyPr>
          <a:lstStyle>
            <a:lvl1pPr>
              <a:defRPr sz="1400">
                <a:latin typeface="+mn-lt"/>
              </a:defRPr>
            </a:lvl1pPr>
            <a:lvl2pPr>
              <a:defRPr sz="1200">
                <a:latin typeface="+mn-lt"/>
              </a:defRPr>
            </a:lvl2pPr>
            <a:lvl3pPr>
              <a:defRPr sz="1100">
                <a:latin typeface="+mn-lt"/>
              </a:defRPr>
            </a:lvl3pPr>
            <a:lvl4pPr>
              <a:defRPr sz="1050">
                <a:latin typeface="+mn-lt"/>
              </a:defRPr>
            </a:lvl4pPr>
            <a:lvl5pPr>
              <a:defRPr sz="1050">
                <a:latin typeface="+mn-lt"/>
              </a:defRPr>
            </a:lvl5pPr>
          </a:lstStyle>
          <a:p>
            <a:pPr lvl="0" rtl="0"/>
            <a:r>
              <a:rPr lang="es-MX" noProof="0"/>
              <a:t>Haga clic para modificar los estilos de texto del patrón</a:t>
            </a:r>
          </a:p>
          <a:p>
            <a:pPr lvl="1" rtl="0"/>
            <a:r>
              <a:rPr lang="es-MX" noProof="0"/>
              <a:t>Segundo nivel</a:t>
            </a:r>
          </a:p>
          <a:p>
            <a:pPr lvl="2" rtl="0"/>
            <a:r>
              <a:rPr lang="es-MX" noProof="0"/>
              <a:t>Tercer nivel</a:t>
            </a:r>
          </a:p>
          <a:p>
            <a:pPr lvl="3" rtl="0"/>
            <a:r>
              <a:rPr lang="es-MX" noProof="0"/>
              <a:t>Cuarto nivel</a:t>
            </a:r>
          </a:p>
          <a:p>
            <a:pPr lvl="4" rtl="0"/>
            <a:r>
              <a:rPr lang="es-MX" noProof="0"/>
              <a:t>Quinto nivel</a:t>
            </a:r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4311550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687089"/>
            <a:ext cx="4297212" cy="3449109"/>
          </a:xfrm>
          <a:solidFill>
            <a:schemeClr val="accent2"/>
          </a:solidFill>
        </p:spPr>
        <p:txBody>
          <a:bodyPr vert="horz" lIns="0" tIns="45720" rIns="324000" bIns="45720" rtlCol="0" anchor="ctr">
            <a:normAutofit/>
          </a:bodyPr>
          <a:lstStyle>
            <a:lvl1pPr>
              <a:defRPr lang="en-US" sz="4000" dirty="0">
                <a:latin typeface="+mj-lt"/>
              </a:defRPr>
            </a:lvl1pPr>
          </a:lstStyle>
          <a:p>
            <a:pPr marL="0" lvl="0" algn="r" rtl="0"/>
            <a:r>
              <a:rPr lang="es-ES" noProof="0"/>
              <a:t>Haga clic para modificar el título del patrón </a:t>
            </a:r>
            <a:br>
              <a:rPr lang="es-ES" noProof="0"/>
            </a:br>
            <a:r>
              <a:rPr lang="es-ES" noProof="0"/>
              <a:t>estilo</a:t>
            </a:r>
          </a:p>
        </p:txBody>
      </p:sp>
      <p:sp>
        <p:nvSpPr>
          <p:cNvPr id="8" name="Marcador de texto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68750" y="1687089"/>
            <a:ext cx="3686025" cy="382749"/>
          </a:xfrm>
        </p:spPr>
        <p:txBody>
          <a:bodyPr lIns="0" rtlCol="0" anchor="b">
            <a:normAutofit/>
          </a:bodyPr>
          <a:lstStyle>
            <a:lvl1pPr marL="0" indent="0">
              <a:buNone/>
              <a:defRPr sz="1600" b="1"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ES" noProof="0"/>
              <a:t>Haga clic para agregar un título aquí</a:t>
            </a:r>
          </a:p>
        </p:txBody>
      </p:sp>
      <p:sp>
        <p:nvSpPr>
          <p:cNvPr id="9" name="Marcador de texto 6">
            <a:extLst>
              <a:ext uri="{FF2B5EF4-FFF2-40B4-BE49-F238E27FC236}">
                <a16:creationId xmlns:a16="http://schemas.microsoft.com/office/drawing/2014/main" id="{92EBEB66-5E12-4FD8-AC09-10C992CA7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52175" y="1687089"/>
            <a:ext cx="3658010" cy="382749"/>
          </a:xfrm>
        </p:spPr>
        <p:txBody>
          <a:bodyPr vert="horz" lIns="0" tIns="45720" rIns="91440" bIns="45720" rtlCol="0" anchor="b">
            <a:normAutofit/>
          </a:bodyPr>
          <a:lstStyle>
            <a:lvl1pPr marL="0" indent="0">
              <a:buNone/>
              <a:defRPr lang="en-US" sz="1600" b="1" dirty="0">
                <a:latin typeface="+mn-lt"/>
              </a:defRPr>
            </a:lvl1pPr>
          </a:lstStyle>
          <a:p>
            <a:pPr marL="228600" lvl="0" indent="-228600" rtl="0"/>
            <a:r>
              <a:rPr lang="es-ES" noProof="0"/>
              <a:t>Haga clic para agregar un título aquí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B53E20B-DD70-4AFB-9D9B-17969F880C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568447" y="2091373"/>
            <a:ext cx="3686159" cy="3044825"/>
          </a:xfrm>
        </p:spPr>
        <p:txBody>
          <a:bodyPr lIns="0" tIns="72000" rtlCol="0">
            <a:normAutofit/>
          </a:bodyPr>
          <a:lstStyle>
            <a:lvl1pPr>
              <a:defRPr sz="1400">
                <a:latin typeface="+mn-lt"/>
              </a:defRPr>
            </a:lvl1pPr>
            <a:lvl2pPr>
              <a:defRPr sz="1200">
                <a:latin typeface="+mn-lt"/>
              </a:defRPr>
            </a:lvl2pPr>
            <a:lvl3pPr>
              <a:defRPr sz="1100">
                <a:latin typeface="+mn-lt"/>
              </a:defRPr>
            </a:lvl3pPr>
            <a:lvl4pPr>
              <a:defRPr sz="1050">
                <a:latin typeface="+mn-lt"/>
              </a:defRPr>
            </a:lvl4pPr>
            <a:lvl5pPr>
              <a:defRPr sz="1050">
                <a:latin typeface="+mn-lt"/>
              </a:defRPr>
            </a:lvl5pPr>
          </a:lstStyle>
          <a:p>
            <a:pPr lvl="0" rtl="0"/>
            <a:r>
              <a:rPr lang="es-MX" noProof="0"/>
              <a:t>Haga clic para modificar los estilos de texto del patrón</a:t>
            </a:r>
          </a:p>
          <a:p>
            <a:pPr lvl="1" rtl="0"/>
            <a:r>
              <a:rPr lang="es-MX" noProof="0"/>
              <a:t>Segundo nivel</a:t>
            </a:r>
          </a:p>
          <a:p>
            <a:pPr lvl="2" rtl="0"/>
            <a:r>
              <a:rPr lang="es-MX" noProof="0"/>
              <a:t>Tercer nivel</a:t>
            </a:r>
          </a:p>
          <a:p>
            <a:pPr lvl="3" rtl="0"/>
            <a:r>
              <a:rPr lang="es-MX" noProof="0"/>
              <a:t>Cuarto nivel</a:t>
            </a:r>
          </a:p>
          <a:p>
            <a:pPr lvl="4" rtl="0"/>
            <a:r>
              <a:rPr lang="es-MX" noProof="0"/>
              <a:t>Quinto nivel</a:t>
            </a:r>
            <a:endParaRPr lang="es-ES" noProof="0"/>
          </a:p>
        </p:txBody>
      </p:sp>
      <p:sp>
        <p:nvSpPr>
          <p:cNvPr id="10" name="Marcador de posición de texto 3">
            <a:extLst>
              <a:ext uri="{FF2B5EF4-FFF2-40B4-BE49-F238E27FC236}">
                <a16:creationId xmlns:a16="http://schemas.microsoft.com/office/drawing/2014/main" id="{37EBF543-63D2-4169-AB73-3F4BD242FA6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452175" y="2091373"/>
            <a:ext cx="3658010" cy="3044825"/>
          </a:xfrm>
        </p:spPr>
        <p:txBody>
          <a:bodyPr lIns="0" tIns="72000" rtlCol="0">
            <a:normAutofit/>
          </a:bodyPr>
          <a:lstStyle>
            <a:lvl1pPr>
              <a:defRPr sz="1400">
                <a:latin typeface="+mn-lt"/>
              </a:defRPr>
            </a:lvl1pPr>
            <a:lvl2pPr>
              <a:defRPr sz="1200">
                <a:latin typeface="+mn-lt"/>
              </a:defRPr>
            </a:lvl2pPr>
            <a:lvl3pPr>
              <a:defRPr sz="1100">
                <a:latin typeface="+mn-lt"/>
              </a:defRPr>
            </a:lvl3pPr>
            <a:lvl4pPr>
              <a:defRPr sz="1050">
                <a:latin typeface="+mn-lt"/>
              </a:defRPr>
            </a:lvl4pPr>
            <a:lvl5pPr>
              <a:defRPr sz="1050">
                <a:latin typeface="+mn-lt"/>
              </a:defRPr>
            </a:lvl5pPr>
          </a:lstStyle>
          <a:p>
            <a:pPr lvl="0" rtl="0"/>
            <a:r>
              <a:rPr lang="es-MX" noProof="0"/>
              <a:t>Haga clic para modificar los estilos de texto del patrón</a:t>
            </a:r>
          </a:p>
          <a:p>
            <a:pPr lvl="1" rtl="0"/>
            <a:r>
              <a:rPr lang="es-MX" noProof="0"/>
              <a:t>Segundo nivel</a:t>
            </a:r>
          </a:p>
          <a:p>
            <a:pPr lvl="2" rtl="0"/>
            <a:r>
              <a:rPr lang="es-MX" noProof="0"/>
              <a:t>Tercer nivel</a:t>
            </a:r>
          </a:p>
          <a:p>
            <a:pPr lvl="3" rtl="0"/>
            <a:r>
              <a:rPr lang="es-MX" noProof="0"/>
              <a:t>Cuarto nivel</a:t>
            </a:r>
          </a:p>
          <a:p>
            <a:pPr lvl="4" rtl="0"/>
            <a:r>
              <a:rPr lang="es-MX" noProof="0"/>
              <a:t>Quinto nivel</a:t>
            </a:r>
            <a:endParaRPr lang="es-ES" noProof="0"/>
          </a:p>
        </p:txBody>
      </p:sp>
      <p:sp>
        <p:nvSpPr>
          <p:cNvPr id="7" name="Forma 62">
            <a:extLst>
              <a:ext uri="{FF2B5EF4-FFF2-40B4-BE49-F238E27FC236}">
                <a16:creationId xmlns:a16="http://schemas.microsoft.com/office/drawing/2014/main" id="{22325F4A-8191-45D3-B031-5847B1E4B3AA}"/>
              </a:ext>
            </a:extLst>
          </p:cNvPr>
          <p:cNvSpPr/>
          <p:nvPr userDrawn="1"/>
        </p:nvSpPr>
        <p:spPr>
          <a:xfrm rot="16200000" flipV="1">
            <a:off x="3332057" y="1331831"/>
            <a:ext cx="0" cy="1930310"/>
          </a:xfrm>
          <a:prstGeom prst="line">
            <a:avLst/>
          </a:prstGeom>
          <a:ln w="19050">
            <a:solidFill>
              <a:schemeClr val="tx2"/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s-ES" sz="1500" noProof="0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60EEF041-4EFF-410A-AFB4-25A65B462B2D}"/>
              </a:ext>
            </a:extLst>
          </p:cNvPr>
          <p:cNvSpPr/>
          <p:nvPr userDrawn="1"/>
        </p:nvSpPr>
        <p:spPr>
          <a:xfrm>
            <a:off x="12087828" y="1675514"/>
            <a:ext cx="115747" cy="344910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861598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" y="1687090"/>
            <a:ext cx="4568750" cy="1721802"/>
          </a:xfrm>
          <a:noFill/>
        </p:spPr>
        <p:txBody>
          <a:bodyPr lIns="0" rIns="324000" rtlCol="0" anchor="ctr">
            <a:normAutofit/>
          </a:bodyPr>
          <a:lstStyle>
            <a:lvl1pPr algn="r">
              <a:defRPr sz="4000">
                <a:latin typeface="+mj-lt"/>
              </a:defRPr>
            </a:lvl1pPr>
          </a:lstStyle>
          <a:p>
            <a:pPr rtl="0"/>
            <a:r>
              <a:rPr lang="es-ES" noProof="0"/>
              <a:t>Haga clic para editar </a:t>
            </a:r>
            <a:br>
              <a:rPr lang="es-ES" noProof="0"/>
            </a:br>
            <a:r>
              <a:rPr lang="es-ES" noProof="0"/>
              <a:t>Estilo del título del patrón</a:t>
            </a: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FC8F08DC-8736-4BFE-8B72-8DD4184DEBE1}"/>
              </a:ext>
            </a:extLst>
          </p:cNvPr>
          <p:cNvSpPr txBox="1">
            <a:spLocks/>
          </p:cNvSpPr>
          <p:nvPr userDrawn="1"/>
        </p:nvSpPr>
        <p:spPr>
          <a:xfrm>
            <a:off x="-1" y="3408891"/>
            <a:ext cx="12203575" cy="3449109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324000" bIns="45720" rtlCol="0" anchor="ctr">
            <a:norm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000" b="1" i="0" spc="-150">
                <a:solidFill>
                  <a:schemeClr val="tx2"/>
                </a:solidFill>
                <a:latin typeface="Constantia" panose="02030602050306030303" pitchFamily="18" charset="0"/>
                <a:ea typeface="+mj-ea"/>
                <a:cs typeface="Gill Sans" panose="020B0502020104020203" pitchFamily="34" charset="-79"/>
              </a:defRPr>
            </a:lvl1pPr>
          </a:lstStyle>
          <a:p>
            <a:pPr lvl="0" rtl="0"/>
            <a:endParaRPr lang="es-ES" noProof="0">
              <a:latin typeface="+mn-lt"/>
            </a:endParaRPr>
          </a:p>
        </p:txBody>
      </p:sp>
      <p:sp>
        <p:nvSpPr>
          <p:cNvPr id="8" name="Marcador de texto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68750" y="3666354"/>
            <a:ext cx="3448800" cy="382749"/>
          </a:xfrm>
        </p:spPr>
        <p:txBody>
          <a:bodyPr lIns="0" rtlCol="0" anchor="b">
            <a:normAutofit/>
          </a:bodyPr>
          <a:lstStyle>
            <a:lvl1pPr marL="0" indent="0">
              <a:buNone/>
              <a:defRPr sz="1600" b="1"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ES" noProof="0"/>
              <a:t>Haga clic para agregar un título aquí</a:t>
            </a:r>
          </a:p>
        </p:txBody>
      </p:sp>
      <p:sp>
        <p:nvSpPr>
          <p:cNvPr id="9" name="Marcador de texto 6">
            <a:extLst>
              <a:ext uri="{FF2B5EF4-FFF2-40B4-BE49-F238E27FC236}">
                <a16:creationId xmlns:a16="http://schemas.microsoft.com/office/drawing/2014/main" id="{92EBEB66-5E12-4FD8-AC09-10C992CA7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254055" y="3666354"/>
            <a:ext cx="3450265" cy="382749"/>
          </a:xfrm>
        </p:spPr>
        <p:txBody>
          <a:bodyPr vert="horz" lIns="0" tIns="45720" rIns="91440" bIns="45720" rtlCol="0" anchor="b">
            <a:normAutofit/>
          </a:bodyPr>
          <a:lstStyle>
            <a:lvl1pPr marL="0" indent="0">
              <a:buNone/>
              <a:defRPr lang="en-US" sz="1600" b="1" dirty="0">
                <a:latin typeface="+mn-lt"/>
              </a:defRPr>
            </a:lvl1pPr>
          </a:lstStyle>
          <a:p>
            <a:pPr marL="228600" lvl="0" indent="-228600" rtl="0"/>
            <a:r>
              <a:rPr lang="es-ES" noProof="0"/>
              <a:t>Haga clic para agregar un título aquí</a:t>
            </a:r>
          </a:p>
        </p:txBody>
      </p:sp>
      <p:sp>
        <p:nvSpPr>
          <p:cNvPr id="4" name="Marcador de posición de texto 3">
            <a:extLst>
              <a:ext uri="{FF2B5EF4-FFF2-40B4-BE49-F238E27FC236}">
                <a16:creationId xmlns:a16="http://schemas.microsoft.com/office/drawing/2014/main" id="{9B53E20B-DD70-4AFB-9D9B-17969F880C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568447" y="4070639"/>
            <a:ext cx="3448800" cy="2253961"/>
          </a:xfrm>
        </p:spPr>
        <p:txBody>
          <a:bodyPr lIns="0" tIns="72000" rtlCol="0">
            <a:normAutofit/>
          </a:bodyPr>
          <a:lstStyle>
            <a:lvl1pPr>
              <a:defRPr sz="1400">
                <a:latin typeface="+mn-lt"/>
              </a:defRPr>
            </a:lvl1pPr>
            <a:lvl2pPr>
              <a:defRPr sz="1200">
                <a:latin typeface="+mn-lt"/>
              </a:defRPr>
            </a:lvl2pPr>
            <a:lvl3pPr>
              <a:defRPr sz="1100">
                <a:latin typeface="+mn-lt"/>
              </a:defRPr>
            </a:lvl3pPr>
            <a:lvl4pPr>
              <a:defRPr sz="1050">
                <a:latin typeface="+mn-lt"/>
              </a:defRPr>
            </a:lvl4pPr>
            <a:lvl5pPr>
              <a:defRPr sz="1050">
                <a:latin typeface="+mn-lt"/>
              </a:defRPr>
            </a:lvl5pPr>
          </a:lstStyle>
          <a:p>
            <a:pPr lvl="0" rtl="0"/>
            <a:r>
              <a:rPr lang="es-MX" noProof="0"/>
              <a:t>Haga clic para modificar los estilos de texto del patrón</a:t>
            </a:r>
          </a:p>
          <a:p>
            <a:pPr lvl="1" rtl="0"/>
            <a:r>
              <a:rPr lang="es-MX" noProof="0"/>
              <a:t>Segundo nivel</a:t>
            </a:r>
          </a:p>
          <a:p>
            <a:pPr lvl="2" rtl="0"/>
            <a:r>
              <a:rPr lang="es-MX" noProof="0"/>
              <a:t>Tercer nivel</a:t>
            </a:r>
          </a:p>
          <a:p>
            <a:pPr lvl="3" rtl="0"/>
            <a:r>
              <a:rPr lang="es-MX" noProof="0"/>
              <a:t>Cuarto nivel</a:t>
            </a:r>
          </a:p>
          <a:p>
            <a:pPr lvl="4" rtl="0"/>
            <a:r>
              <a:rPr lang="es-MX" noProof="0"/>
              <a:t>Quinto nivel</a:t>
            </a:r>
            <a:endParaRPr lang="es-ES" noProof="0"/>
          </a:p>
        </p:txBody>
      </p:sp>
      <p:sp>
        <p:nvSpPr>
          <p:cNvPr id="10" name="Marcador de posición de texto 3">
            <a:extLst>
              <a:ext uri="{FF2B5EF4-FFF2-40B4-BE49-F238E27FC236}">
                <a16:creationId xmlns:a16="http://schemas.microsoft.com/office/drawing/2014/main" id="{37EBF543-63D2-4169-AB73-3F4BD242FA6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254055" y="4070639"/>
            <a:ext cx="3450265" cy="2253961"/>
          </a:xfrm>
        </p:spPr>
        <p:txBody>
          <a:bodyPr lIns="0" tIns="72000" rtlCol="0">
            <a:normAutofit/>
          </a:bodyPr>
          <a:lstStyle>
            <a:lvl1pPr>
              <a:defRPr sz="1400">
                <a:latin typeface="+mn-lt"/>
              </a:defRPr>
            </a:lvl1pPr>
            <a:lvl2pPr>
              <a:defRPr sz="1200">
                <a:latin typeface="+mn-lt"/>
              </a:defRPr>
            </a:lvl2pPr>
            <a:lvl3pPr>
              <a:defRPr sz="1100">
                <a:latin typeface="+mn-lt"/>
              </a:defRPr>
            </a:lvl3pPr>
            <a:lvl4pPr>
              <a:defRPr sz="1050">
                <a:latin typeface="+mn-lt"/>
              </a:defRPr>
            </a:lvl4pPr>
            <a:lvl5pPr>
              <a:defRPr sz="1050">
                <a:latin typeface="+mn-lt"/>
              </a:defRPr>
            </a:lvl5pPr>
          </a:lstStyle>
          <a:p>
            <a:pPr lvl="0" rtl="0"/>
            <a:r>
              <a:rPr lang="es-MX" noProof="0"/>
              <a:t>Haga clic para modificar los estilos de texto del patrón</a:t>
            </a:r>
          </a:p>
          <a:p>
            <a:pPr lvl="1" rtl="0"/>
            <a:r>
              <a:rPr lang="es-MX" noProof="0"/>
              <a:t>Segundo nivel</a:t>
            </a:r>
          </a:p>
          <a:p>
            <a:pPr lvl="2" rtl="0"/>
            <a:r>
              <a:rPr lang="es-MX" noProof="0"/>
              <a:t>Tercer nivel</a:t>
            </a:r>
          </a:p>
          <a:p>
            <a:pPr lvl="3" rtl="0"/>
            <a:r>
              <a:rPr lang="es-MX" noProof="0"/>
              <a:t>Cuarto nivel</a:t>
            </a:r>
          </a:p>
          <a:p>
            <a:pPr lvl="4" rtl="0"/>
            <a:r>
              <a:rPr lang="es-MX" noProof="0"/>
              <a:t>Quinto nivel</a:t>
            </a:r>
            <a:endParaRPr lang="es-ES" noProof="0"/>
          </a:p>
        </p:txBody>
      </p:sp>
      <p:sp>
        <p:nvSpPr>
          <p:cNvPr id="12" name="Forma 62">
            <a:extLst>
              <a:ext uri="{FF2B5EF4-FFF2-40B4-BE49-F238E27FC236}">
                <a16:creationId xmlns:a16="http://schemas.microsoft.com/office/drawing/2014/main" id="{DADD8B14-6C18-4FC5-89FD-62D525A444DB}"/>
              </a:ext>
            </a:extLst>
          </p:cNvPr>
          <p:cNvSpPr/>
          <p:nvPr userDrawn="1"/>
        </p:nvSpPr>
        <p:spPr>
          <a:xfrm rot="16200000" flipV="1">
            <a:off x="3332057" y="729943"/>
            <a:ext cx="0" cy="1930310"/>
          </a:xfrm>
          <a:prstGeom prst="line">
            <a:avLst/>
          </a:prstGeom>
          <a:ln w="19050">
            <a:solidFill>
              <a:schemeClr val="tx2"/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s-ES" sz="1500" noProof="0"/>
          </a:p>
        </p:txBody>
      </p:sp>
      <p:sp>
        <p:nvSpPr>
          <p:cNvPr id="6" name="Marcador de posición de imagen 5">
            <a:extLst>
              <a:ext uri="{FF2B5EF4-FFF2-40B4-BE49-F238E27FC236}">
                <a16:creationId xmlns:a16="http://schemas.microsoft.com/office/drawing/2014/main" id="{09156155-C47D-47A0-A08D-DCAC4D742D3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2214412" y="3805254"/>
            <a:ext cx="1935925" cy="1854770"/>
          </a:xfrm>
        </p:spPr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/>
            <a:r>
              <a:rPr lang="es-MX" noProof="0"/>
              <a:t>Haz clic en el icono para agregar una imagen</a:t>
            </a:r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53658765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948" y="1193765"/>
            <a:ext cx="4385841" cy="1325563"/>
          </a:xfrm>
        </p:spPr>
        <p:txBody>
          <a:bodyPr rtlCol="0" anchor="b">
            <a:normAutofit/>
          </a:bodyPr>
          <a:lstStyle>
            <a:lvl1pPr algn="r">
              <a:defRPr sz="4000">
                <a:latin typeface="+mj-lt"/>
              </a:defRPr>
            </a:lvl1pPr>
          </a:lstStyle>
          <a:p>
            <a:pPr rtl="0"/>
            <a:r>
              <a:rPr lang="es-MX" noProof="0"/>
              <a:t>Haz clic para modificar el estilo de título del patrón</a:t>
            </a:r>
            <a:endParaRPr lang="es-ES" noProof="0"/>
          </a:p>
        </p:txBody>
      </p:sp>
      <p:sp>
        <p:nvSpPr>
          <p:cNvPr id="5" name="Marcador de posición de imagen 4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44947" y="2632337"/>
            <a:ext cx="4385841" cy="3357563"/>
          </a:xfrm>
        </p:spPr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/>
            <a:r>
              <a:rPr lang="es-MX" noProof="0"/>
              <a:t>Haz clic en el icono para agregar una imagen</a:t>
            </a:r>
            <a:endParaRPr lang="es-ES" noProof="0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233D39E2-2188-4621-B115-A912A057E8A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470816" y="2944854"/>
            <a:ext cx="3046302" cy="3045045"/>
          </a:xfrm>
        </p:spPr>
        <p:txBody>
          <a:bodyPr lIns="0" rtlCol="0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MX" noProof="0"/>
              <a:t>Haga clic para modificar los estilos de texto del patrón</a:t>
            </a:r>
          </a:p>
        </p:txBody>
      </p:sp>
      <p:sp>
        <p:nvSpPr>
          <p:cNvPr id="8" name="Marcador de texto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70816" y="2540529"/>
            <a:ext cx="3046302" cy="382749"/>
          </a:xfrm>
        </p:spPr>
        <p:txBody>
          <a:bodyPr lIns="0" rtlCol="0" anchor="b">
            <a:noAutofit/>
          </a:bodyPr>
          <a:lstStyle>
            <a:lvl1pPr marL="0" indent="0">
              <a:buNone/>
              <a:defRPr sz="1600" b="1"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ES" noProof="0"/>
              <a:t>Haga clic para agregar un título aquí</a:t>
            </a:r>
          </a:p>
        </p:txBody>
      </p:sp>
      <p:sp>
        <p:nvSpPr>
          <p:cNvPr id="6" name="Marcador de texto 6">
            <a:extLst>
              <a:ext uri="{FF2B5EF4-FFF2-40B4-BE49-F238E27FC236}">
                <a16:creationId xmlns:a16="http://schemas.microsoft.com/office/drawing/2014/main" id="{B2C5FA2F-DD81-4A72-AB26-A4C663724F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769607" y="2944854"/>
            <a:ext cx="3046302" cy="3045045"/>
          </a:xfrm>
        </p:spPr>
        <p:txBody>
          <a:bodyPr lIns="0" rtlCol="0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MX" noProof="0"/>
              <a:t>Haga clic para modificar los estilos de texto del patrón</a:t>
            </a:r>
          </a:p>
        </p:txBody>
      </p:sp>
      <p:sp>
        <p:nvSpPr>
          <p:cNvPr id="9" name="Marcador de texto 6">
            <a:extLst>
              <a:ext uri="{FF2B5EF4-FFF2-40B4-BE49-F238E27FC236}">
                <a16:creationId xmlns:a16="http://schemas.microsoft.com/office/drawing/2014/main" id="{92EBEB66-5E12-4FD8-AC09-10C992CA7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769606" y="2540529"/>
            <a:ext cx="3023149" cy="382749"/>
          </a:xfrm>
        </p:spPr>
        <p:txBody>
          <a:bodyPr lIns="0" rtlCol="0" anchor="b">
            <a:noAutofit/>
          </a:bodyPr>
          <a:lstStyle>
            <a:lvl1pPr marL="0" indent="0">
              <a:buNone/>
              <a:defRPr sz="1600" b="1"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ES" noProof="0"/>
              <a:t>Haga clic para agregar un título aquí</a:t>
            </a:r>
          </a:p>
        </p:txBody>
      </p:sp>
    </p:spTree>
    <p:extLst>
      <p:ext uri="{BB962C8B-B14F-4D97-AF65-F5344CB8AC3E}">
        <p14:creationId xmlns:p14="http://schemas.microsoft.com/office/powerpoint/2010/main" val="265446953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posición de imagen 4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928658" y="836271"/>
            <a:ext cx="4263342" cy="5185458"/>
          </a:xfrm>
        </p:spPr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/>
            <a:r>
              <a:rPr lang="es-MX" noProof="0"/>
              <a:t>Haz clic en el icono para agregar una imagen</a:t>
            </a:r>
            <a:endParaRPr lang="es-ES" noProof="0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233D39E2-2188-4621-B115-A912A057E8A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57597" y="836271"/>
            <a:ext cx="4262400" cy="5185458"/>
          </a:xfrm>
          <a:solidFill>
            <a:schemeClr val="accent2"/>
          </a:solidFill>
        </p:spPr>
        <p:txBody>
          <a:bodyPr lIns="252000" tIns="144000" rIns="144000" rtlCol="0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MX" noProof="0"/>
              <a:t>Haga clic para modificar los estilos de texto del patrón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5033" y="1659770"/>
            <a:ext cx="2558005" cy="1325563"/>
          </a:xfrm>
        </p:spPr>
        <p:txBody>
          <a:bodyPr rtlCol="0" anchor="t"/>
          <a:lstStyle>
            <a:lvl1pPr algn="r">
              <a:defRPr>
                <a:latin typeface="+mj-lt"/>
              </a:defRPr>
            </a:lvl1pPr>
          </a:lstStyle>
          <a:p>
            <a:pPr rtl="0"/>
            <a:r>
              <a:rPr lang="es-ES" noProof="0"/>
              <a:t>Haga clic para </a:t>
            </a:r>
            <a:br>
              <a:rPr lang="es-ES" noProof="0"/>
            </a:br>
            <a:r>
              <a:rPr lang="es-ES" noProof="0"/>
              <a:t>Agregar título</a:t>
            </a:r>
          </a:p>
        </p:txBody>
      </p:sp>
      <p:sp>
        <p:nvSpPr>
          <p:cNvPr id="6" name="Forma 62">
            <a:extLst>
              <a:ext uri="{FF2B5EF4-FFF2-40B4-BE49-F238E27FC236}">
                <a16:creationId xmlns:a16="http://schemas.microsoft.com/office/drawing/2014/main" id="{9EDA533D-03E6-4B64-A81C-A6F9E3301AB5}"/>
              </a:ext>
            </a:extLst>
          </p:cNvPr>
          <p:cNvSpPr/>
          <p:nvPr userDrawn="1"/>
        </p:nvSpPr>
        <p:spPr>
          <a:xfrm rot="16200000" flipV="1">
            <a:off x="965155" y="434980"/>
            <a:ext cx="0" cy="1930310"/>
          </a:xfrm>
          <a:prstGeom prst="line">
            <a:avLst/>
          </a:prstGeom>
          <a:ln w="19050">
            <a:solidFill>
              <a:schemeClr val="tx2"/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s-ES" sz="1500" noProof="0"/>
          </a:p>
        </p:txBody>
      </p:sp>
    </p:spTree>
    <p:extLst>
      <p:ext uri="{BB962C8B-B14F-4D97-AF65-F5344CB8AC3E}">
        <p14:creationId xmlns:p14="http://schemas.microsoft.com/office/powerpoint/2010/main" val="104182071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233D39E2-2188-4621-B115-A912A057E8A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0" y="3206186"/>
            <a:ext cx="12192000" cy="3651813"/>
          </a:xfrm>
          <a:solidFill>
            <a:schemeClr val="accent2"/>
          </a:solidFill>
        </p:spPr>
        <p:txBody>
          <a:bodyPr lIns="5400000" tIns="216000" rIns="1800000" rtlCol="0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MX" noProof="0"/>
              <a:t>Haga clic para modificar los estilos de texto del patrón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78053" y="1775520"/>
            <a:ext cx="6435524" cy="1325563"/>
          </a:xfrm>
        </p:spPr>
        <p:txBody>
          <a:bodyPr rtlCol="0" anchor="b"/>
          <a:lstStyle>
            <a:lvl1pPr algn="l">
              <a:defRPr>
                <a:latin typeface="+mj-lt"/>
              </a:defRPr>
            </a:lvl1pPr>
          </a:lstStyle>
          <a:p>
            <a:pPr rtl="0"/>
            <a:r>
              <a:rPr lang="es-ES" noProof="0"/>
              <a:t>Haga clic para agregar un título</a:t>
            </a:r>
          </a:p>
        </p:txBody>
      </p:sp>
      <p:sp>
        <p:nvSpPr>
          <p:cNvPr id="5" name="Marcador de posición de imagen 4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71836" y="836271"/>
            <a:ext cx="3523423" cy="5185458"/>
          </a:xfrm>
          <a:solidFill>
            <a:schemeClr val="bg1">
              <a:lumMod val="95000"/>
            </a:schemeClr>
          </a:solidFill>
        </p:spPr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/>
            <a:r>
              <a:rPr lang="es-MX" noProof="0"/>
              <a:t>Haz clic en el icono para agregar una imagen</a:t>
            </a:r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6012994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ci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>
            <a:extLst>
              <a:ext uri="{FF2B5EF4-FFF2-40B4-BE49-F238E27FC236}">
                <a16:creationId xmlns:a16="http://schemas.microsoft.com/office/drawing/2014/main" id="{38CBA09E-664D-42AC-81A8-E6756A655750}"/>
              </a:ext>
            </a:extLst>
          </p:cNvPr>
          <p:cNvSpPr/>
          <p:nvPr userDrawn="1"/>
        </p:nvSpPr>
        <p:spPr>
          <a:xfrm>
            <a:off x="-1" y="1539432"/>
            <a:ext cx="8866207" cy="531856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2" name="Marcador de posición de imagen 11">
            <a:extLst>
              <a:ext uri="{FF2B5EF4-FFF2-40B4-BE49-F238E27FC236}">
                <a16:creationId xmlns:a16="http://schemas.microsoft.com/office/drawing/2014/main" id="{82CAE461-C0B1-40CE-96C7-BF817A2EA31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1995" cy="6857999"/>
          </a:xfrm>
          <a:custGeom>
            <a:avLst/>
            <a:gdLst>
              <a:gd name="connsiteX0" fmla="*/ 0 w 12191995"/>
              <a:gd name="connsiteY0" fmla="*/ 0 h 6857999"/>
              <a:gd name="connsiteX1" fmla="*/ 12191995 w 12191995"/>
              <a:gd name="connsiteY1" fmla="*/ 0 h 6857999"/>
              <a:gd name="connsiteX2" fmla="*/ 12191995 w 12191995"/>
              <a:gd name="connsiteY2" fmla="*/ 6857999 h 6857999"/>
              <a:gd name="connsiteX3" fmla="*/ 8866207 w 12191995"/>
              <a:gd name="connsiteY3" fmla="*/ 6857999 h 6857999"/>
              <a:gd name="connsiteX4" fmla="*/ 8866207 w 12191995"/>
              <a:gd name="connsiteY4" fmla="*/ 1539432 h 6857999"/>
              <a:gd name="connsiteX5" fmla="*/ 0 w 12191995"/>
              <a:gd name="connsiteY5" fmla="*/ 1539432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1995" h="6857999">
                <a:moveTo>
                  <a:pt x="0" y="0"/>
                </a:moveTo>
                <a:lnTo>
                  <a:pt x="12191995" y="0"/>
                </a:lnTo>
                <a:lnTo>
                  <a:pt x="12191995" y="6857999"/>
                </a:lnTo>
                <a:lnTo>
                  <a:pt x="8866207" y="6857999"/>
                </a:lnTo>
                <a:lnTo>
                  <a:pt x="8866207" y="1539432"/>
                </a:lnTo>
                <a:lnTo>
                  <a:pt x="0" y="153943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rtlCol="0">
            <a:noAutofit/>
          </a:bodyPr>
          <a:lstStyle/>
          <a:p>
            <a:pPr rtl="0"/>
            <a:r>
              <a:rPr lang="es-MX" noProof="0"/>
              <a:t>Haz clic en el icono para agregar una imagen</a:t>
            </a:r>
            <a:endParaRPr lang="es-ES" noProof="0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2002421"/>
            <a:ext cx="7252505" cy="891250"/>
          </a:xfrm>
        </p:spPr>
        <p:txBody>
          <a:bodyPr rtlCol="0" anchor="t">
            <a:noAutofit/>
          </a:bodyPr>
          <a:lstStyle>
            <a:lvl1pPr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 noProof="0"/>
              <a:t>GRACIAS</a:t>
            </a:r>
          </a:p>
        </p:txBody>
      </p:sp>
      <p:sp>
        <p:nvSpPr>
          <p:cNvPr id="13" name="Marcador de texto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3090444"/>
            <a:ext cx="7252504" cy="338549"/>
          </a:xfrm>
        </p:spPr>
        <p:txBody>
          <a:bodyPr rtlCol="0">
            <a:normAutofit/>
          </a:bodyPr>
          <a:lstStyle>
            <a:lvl1pPr marL="0" indent="0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ES" noProof="0"/>
              <a:t>WWW.NOMBRESITIO.COM</a:t>
            </a:r>
          </a:p>
        </p:txBody>
      </p:sp>
      <p:sp>
        <p:nvSpPr>
          <p:cNvPr id="5" name="Forma 62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1094402" y="1819845"/>
            <a:ext cx="1" cy="2188805"/>
          </a:xfrm>
          <a:prstGeom prst="line">
            <a:avLst/>
          </a:prstGeom>
          <a:ln w="25400">
            <a:solidFill>
              <a:schemeClr val="bg1"/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s-ES" sz="1500" noProof="0"/>
          </a:p>
        </p:txBody>
      </p:sp>
    </p:spTree>
    <p:extLst>
      <p:ext uri="{BB962C8B-B14F-4D97-AF65-F5344CB8AC3E}">
        <p14:creationId xmlns:p14="http://schemas.microsoft.com/office/powerpoint/2010/main" val="60385880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233D39E2-2188-4621-B115-A912A057E8A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278052" y="3206186"/>
            <a:ext cx="6435525" cy="2815543"/>
          </a:xfrm>
          <a:noFill/>
          <a:ln>
            <a:noFill/>
          </a:ln>
        </p:spPr>
        <p:txBody>
          <a:bodyPr lIns="0" tIns="216000" rIns="1800000" rtlCol="0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MX" noProof="0"/>
              <a:t>Haga clic para modificar los estilos de texto del patrón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78053" y="1775520"/>
            <a:ext cx="6435524" cy="1325563"/>
          </a:xfrm>
        </p:spPr>
        <p:txBody>
          <a:bodyPr lIns="0" rtlCol="0" anchor="b"/>
          <a:lstStyle>
            <a:lvl1pPr algn="l">
              <a:defRPr>
                <a:latin typeface="+mj-lt"/>
              </a:defRPr>
            </a:lvl1pPr>
          </a:lstStyle>
          <a:p>
            <a:pPr rtl="0"/>
            <a:r>
              <a:rPr lang="es-ES" noProof="0"/>
              <a:t>Haga clic para agregar un título</a:t>
            </a:r>
          </a:p>
        </p:txBody>
      </p:sp>
      <p:sp>
        <p:nvSpPr>
          <p:cNvPr id="5" name="Marcador de posición de imagen 4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38200" y="836271"/>
            <a:ext cx="3657059" cy="5185458"/>
          </a:xfrm>
          <a:solidFill>
            <a:schemeClr val="bg1">
              <a:lumMod val="95000"/>
            </a:schemeClr>
          </a:solidFill>
        </p:spPr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/>
            <a:r>
              <a:rPr lang="es-MX" noProof="0"/>
              <a:t>Haz clic en el icono para agregar una imagen</a:t>
            </a:r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98420250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posición de imagen 4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745620" y="3428990"/>
            <a:ext cx="7446380" cy="3429009"/>
          </a:xfrm>
        </p:spPr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/>
            <a:r>
              <a:rPr lang="es-MX" noProof="0"/>
              <a:t>Haz clic en el icono para agregar una imagen</a:t>
            </a:r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659770"/>
            <a:ext cx="3085618" cy="1325563"/>
          </a:xfrm>
        </p:spPr>
        <p:txBody>
          <a:bodyPr lIns="0" rtlCol="0" anchor="t"/>
          <a:lstStyle>
            <a:lvl1pPr algn="l">
              <a:defRPr>
                <a:latin typeface="+mj-lt"/>
              </a:defRPr>
            </a:lvl1pPr>
          </a:lstStyle>
          <a:p>
            <a:pPr rtl="0"/>
            <a:r>
              <a:rPr lang="es-ES" noProof="0"/>
              <a:t>Haga clic para </a:t>
            </a:r>
            <a:br>
              <a:rPr lang="es-ES" noProof="0"/>
            </a:br>
            <a:r>
              <a:rPr lang="es-ES" noProof="0"/>
              <a:t>Agregar título</a:t>
            </a:r>
          </a:p>
        </p:txBody>
      </p:sp>
      <p:sp>
        <p:nvSpPr>
          <p:cNvPr id="6" name="Forma 62">
            <a:extLst>
              <a:ext uri="{FF2B5EF4-FFF2-40B4-BE49-F238E27FC236}">
                <a16:creationId xmlns:a16="http://schemas.microsoft.com/office/drawing/2014/main" id="{9EDA533D-03E6-4B64-A81C-A6F9E3301AB5}"/>
              </a:ext>
            </a:extLst>
          </p:cNvPr>
          <p:cNvSpPr/>
          <p:nvPr userDrawn="1"/>
        </p:nvSpPr>
        <p:spPr>
          <a:xfrm rot="16200000" flipV="1">
            <a:off x="965155" y="434980"/>
            <a:ext cx="0" cy="1930310"/>
          </a:xfrm>
          <a:prstGeom prst="line">
            <a:avLst/>
          </a:prstGeom>
          <a:ln w="19050">
            <a:solidFill>
              <a:schemeClr val="tx2"/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s-ES" sz="1500" noProof="0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9DF8596F-E730-47C4-86C3-F4A9B3F78268}"/>
              </a:ext>
            </a:extLst>
          </p:cNvPr>
          <p:cNvSpPr/>
          <p:nvPr userDrawn="1"/>
        </p:nvSpPr>
        <p:spPr>
          <a:xfrm>
            <a:off x="4745620" y="0"/>
            <a:ext cx="7446380" cy="3428990"/>
          </a:xfrm>
          <a:prstGeom prst="rect">
            <a:avLst/>
          </a:prstGeom>
          <a:solidFill>
            <a:schemeClr val="accent2"/>
          </a:solidFill>
        </p:spPr>
        <p:txBody>
          <a:bodyPr vert="horz" lIns="252000" tIns="144000" rIns="144000" bIns="45720" rtlCol="0">
            <a:noAutofit/>
          </a:bodyPr>
          <a:lstStyle/>
          <a:p>
            <a:pPr lvl="0" indent="0" rtl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es-ES" sz="1400" b="0" i="0" noProof="0">
              <a:solidFill>
                <a:schemeClr val="tx2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8" name="Marcador de texto 6">
            <a:extLst>
              <a:ext uri="{FF2B5EF4-FFF2-40B4-BE49-F238E27FC236}">
                <a16:creationId xmlns:a16="http://schemas.microsoft.com/office/drawing/2014/main" id="{2E0AB4DF-4264-4631-9A72-72B25F9BEED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359078" y="987207"/>
            <a:ext cx="2837822" cy="382749"/>
          </a:xfrm>
        </p:spPr>
        <p:txBody>
          <a:bodyPr lIns="0" tIns="0" rtlCol="0" anchor="t">
            <a:norm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ES" noProof="0"/>
              <a:t>Haga clic para agregar un título aquí</a:t>
            </a:r>
          </a:p>
        </p:txBody>
      </p:sp>
      <p:sp>
        <p:nvSpPr>
          <p:cNvPr id="9" name="Marcador de texto 3">
            <a:extLst>
              <a:ext uri="{FF2B5EF4-FFF2-40B4-BE49-F238E27FC236}">
                <a16:creationId xmlns:a16="http://schemas.microsoft.com/office/drawing/2014/main" id="{0E3F0CD0-D764-45BB-9798-E9046593B3A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51371" y="987208"/>
            <a:ext cx="3501106" cy="1397178"/>
          </a:xfrm>
        </p:spPr>
        <p:txBody>
          <a:bodyPr lIns="0" tIns="0"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 rtl="0"/>
            <a:r>
              <a:rPr lang="es-MX" noProof="0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148313478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posición de imagen 4">
            <a:extLst>
              <a:ext uri="{FF2B5EF4-FFF2-40B4-BE49-F238E27FC236}">
                <a16:creationId xmlns:a16="http://schemas.microsoft.com/office/drawing/2014/main" id="{9B9B3BD2-24FF-4E30-B0DA-4DCD6E57D9F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38200" y="0"/>
            <a:ext cx="11353800" cy="6858000"/>
          </a:xfrm>
        </p:spPr>
        <p:txBody>
          <a:bodyPr rtlCol="0"/>
          <a:lstStyle/>
          <a:p>
            <a:pPr rtl="0"/>
            <a:r>
              <a:rPr lang="es-MX" noProof="0"/>
              <a:t>Haz clic en el icono para agregar una imagen</a:t>
            </a:r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7F92C0C-7E68-45AE-8824-6858C68747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566452"/>
            <a:ext cx="5007015" cy="1440000"/>
          </a:xfrm>
          <a:solidFill>
            <a:schemeClr val="bg1"/>
          </a:solidFill>
        </p:spPr>
        <p:txBody>
          <a:bodyPr lIns="216000" rtlCol="0">
            <a:normAutofit/>
          </a:bodyPr>
          <a:lstStyle>
            <a:lvl1pPr>
              <a:defRPr sz="4000">
                <a:latin typeface="+mj-lt"/>
              </a:defRPr>
            </a:lvl1pPr>
          </a:lstStyle>
          <a:p>
            <a:pPr rtl="0"/>
            <a:r>
              <a:rPr lang="es-ES" noProof="0"/>
              <a:t>Haga clic para editar </a:t>
            </a:r>
            <a:br>
              <a:rPr lang="es-ES" noProof="0"/>
            </a:br>
            <a:r>
              <a:rPr lang="es-ES" noProof="0"/>
              <a:t>Estilo del título del patrón</a:t>
            </a:r>
          </a:p>
        </p:txBody>
      </p:sp>
    </p:spTree>
    <p:extLst>
      <p:ext uri="{BB962C8B-B14F-4D97-AF65-F5344CB8AC3E}">
        <p14:creationId xmlns:p14="http://schemas.microsoft.com/office/powerpoint/2010/main" val="333735661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posición de imagen 4">
            <a:extLst>
              <a:ext uri="{FF2B5EF4-FFF2-40B4-BE49-F238E27FC236}">
                <a16:creationId xmlns:a16="http://schemas.microsoft.com/office/drawing/2014/main" id="{9B9B3BD2-24FF-4E30-B0DA-4DCD6E57D9F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38200" y="0"/>
            <a:ext cx="11353800" cy="6858000"/>
          </a:xfrm>
        </p:spPr>
        <p:txBody>
          <a:bodyPr rtlCol="0"/>
          <a:lstStyle/>
          <a:p>
            <a:pPr rtl="0"/>
            <a:r>
              <a:rPr lang="es-MX" noProof="0"/>
              <a:t>Haz clic en el icono para agregar una imagen</a:t>
            </a:r>
            <a:endParaRPr lang="es-ES" noProof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049A10FA-D831-43AB-9DF1-EDB14480E3E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-1478756"/>
            <a:ext cx="4572000" cy="1189037"/>
          </a:xfrm>
        </p:spPr>
        <p:txBody>
          <a:bodyPr rtlCol="0" anchor="b">
            <a:normAutofit/>
          </a:bodyPr>
          <a:lstStyle>
            <a:lvl1pPr marL="0" indent="0">
              <a:buNone/>
              <a:defRPr sz="28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Diapositiva de título</a:t>
            </a:r>
          </a:p>
        </p:txBody>
      </p:sp>
    </p:spTree>
    <p:extLst>
      <p:ext uri="{BB962C8B-B14F-4D97-AF65-F5344CB8AC3E}">
        <p14:creationId xmlns:p14="http://schemas.microsoft.com/office/powerpoint/2010/main" val="248915242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ción de imagen 4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rtlCol="0"/>
          <a:lstStyle/>
          <a:p>
            <a:pPr rtl="0"/>
            <a:r>
              <a:rPr lang="es-MX" noProof="0"/>
              <a:t>Haz clic en el icono para agregar una imagen</a:t>
            </a:r>
            <a:endParaRPr lang="es-ES" noProof="0"/>
          </a:p>
        </p:txBody>
      </p:sp>
      <p:sp>
        <p:nvSpPr>
          <p:cNvPr id="3" name="Título 4">
            <a:extLst>
              <a:ext uri="{FF2B5EF4-FFF2-40B4-BE49-F238E27FC236}">
                <a16:creationId xmlns:a16="http://schemas.microsoft.com/office/drawing/2014/main" id="{7FBD120B-8377-4641-9618-9DD682652C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705635"/>
            <a:ext cx="5845215" cy="1440000"/>
          </a:xfrm>
          <a:solidFill>
            <a:schemeClr val="bg1"/>
          </a:solidFill>
        </p:spPr>
        <p:txBody>
          <a:bodyPr lIns="792000" rtlCol="0">
            <a:normAutofit/>
          </a:bodyPr>
          <a:lstStyle>
            <a:lvl1pPr>
              <a:defRPr sz="4000">
                <a:latin typeface="+mj-lt"/>
              </a:defRPr>
            </a:lvl1pPr>
          </a:lstStyle>
          <a:p>
            <a:pPr rtl="0"/>
            <a:r>
              <a:rPr lang="es-MX" noProof="0"/>
              <a:t>Haz clic para modificar el estilo de título del patrón</a:t>
            </a:r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410530538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ción de imagen 4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rtlCol="0"/>
          <a:lstStyle/>
          <a:p>
            <a:pPr rtl="0"/>
            <a:r>
              <a:rPr lang="es-MX" noProof="0"/>
              <a:t>Haz clic en el icono para agregar una imagen</a:t>
            </a:r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36392419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ción de imagen 4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5497975"/>
          </a:xfrm>
        </p:spPr>
        <p:txBody>
          <a:bodyPr rtlCol="0"/>
          <a:lstStyle/>
          <a:p>
            <a:pPr rtl="0"/>
            <a:r>
              <a:rPr lang="es-MX" noProof="0"/>
              <a:t>Haz clic en el icono para agregar una imagen</a:t>
            </a:r>
            <a:endParaRPr lang="es-ES" noProof="0"/>
          </a:p>
        </p:txBody>
      </p:sp>
      <p:sp>
        <p:nvSpPr>
          <p:cNvPr id="3" name="Título 4">
            <a:extLst>
              <a:ext uri="{FF2B5EF4-FFF2-40B4-BE49-F238E27FC236}">
                <a16:creationId xmlns:a16="http://schemas.microsoft.com/office/drawing/2014/main" id="{8DF09845-7890-4D10-A53B-2A4D053168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440" y="5688402"/>
            <a:ext cx="8717280" cy="823070"/>
          </a:xfrm>
          <a:solidFill>
            <a:schemeClr val="bg1"/>
          </a:solidFill>
        </p:spPr>
        <p:txBody>
          <a:bodyPr lIns="0" rtlCol="0"/>
          <a:lstStyle>
            <a:lvl1pPr>
              <a:defRPr>
                <a:latin typeface="+mj-lt"/>
              </a:defRPr>
            </a:lvl1pPr>
          </a:lstStyle>
          <a:p>
            <a:pPr rtl="0"/>
            <a:r>
              <a:rPr lang="es-MX" noProof="0"/>
              <a:t>Haz clic para modificar el estilo de título del patrón</a:t>
            </a:r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37333020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ción de imagen 4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5497975"/>
          </a:xfrm>
        </p:spPr>
        <p:txBody>
          <a:bodyPr rtlCol="0"/>
          <a:lstStyle/>
          <a:p>
            <a:pPr rtl="0"/>
            <a:r>
              <a:rPr lang="es-MX" noProof="0"/>
              <a:t>Haz clic en el icono para agregar una imagen</a:t>
            </a:r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45503927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ción de imagen 4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38200" y="1"/>
            <a:ext cx="11353800" cy="5547360"/>
          </a:xfrm>
        </p:spPr>
        <p:txBody>
          <a:bodyPr rtlCol="0"/>
          <a:lstStyle/>
          <a:p>
            <a:pPr rtl="0"/>
            <a:r>
              <a:rPr lang="es-MX" noProof="0"/>
              <a:t>Haz clic en el icono para agregar una imagen</a:t>
            </a:r>
            <a:endParaRPr lang="es-ES" noProof="0"/>
          </a:p>
        </p:txBody>
      </p:sp>
      <p:sp>
        <p:nvSpPr>
          <p:cNvPr id="3" name="Título 4">
            <a:extLst>
              <a:ext uri="{FF2B5EF4-FFF2-40B4-BE49-F238E27FC236}">
                <a16:creationId xmlns:a16="http://schemas.microsoft.com/office/drawing/2014/main" id="{7EBB9618-FC05-4C85-8241-A1EFCE812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440" y="5688402"/>
            <a:ext cx="8717280" cy="823070"/>
          </a:xfrm>
          <a:solidFill>
            <a:schemeClr val="bg1"/>
          </a:solidFill>
        </p:spPr>
        <p:txBody>
          <a:bodyPr lIns="0" rtlCol="0"/>
          <a:lstStyle>
            <a:lvl1pPr>
              <a:defRPr>
                <a:latin typeface="+mj-lt"/>
              </a:defRPr>
            </a:lvl1pPr>
          </a:lstStyle>
          <a:p>
            <a:pPr rtl="0"/>
            <a:r>
              <a:rPr lang="es-MX" noProof="0"/>
              <a:t>Haz clic para modificar el estilo de título del patrón</a:t>
            </a:r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43247753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ción de imagen 4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38200" y="853441"/>
            <a:ext cx="11353800" cy="5151119"/>
          </a:xfrm>
        </p:spPr>
        <p:txBody>
          <a:bodyPr rtlCol="0"/>
          <a:lstStyle/>
          <a:p>
            <a:pPr rtl="0"/>
            <a:r>
              <a:rPr lang="es-MX" noProof="0"/>
              <a:t>Haz clic en el icono para agregar una imagen</a:t>
            </a:r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101118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apositiva de título con image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>
            <a:extLst>
              <a:ext uri="{FF2B5EF4-FFF2-40B4-BE49-F238E27FC236}">
                <a16:creationId xmlns:a16="http://schemas.microsoft.com/office/drawing/2014/main" id="{38CBA09E-664D-42AC-81A8-E6756A655750}"/>
              </a:ext>
            </a:extLst>
          </p:cNvPr>
          <p:cNvSpPr/>
          <p:nvPr userDrawn="1"/>
        </p:nvSpPr>
        <p:spPr>
          <a:xfrm>
            <a:off x="0" y="1539433"/>
            <a:ext cx="8866207" cy="53185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2" name="Marcador de posición de imagen 11">
            <a:extLst>
              <a:ext uri="{FF2B5EF4-FFF2-40B4-BE49-F238E27FC236}">
                <a16:creationId xmlns:a16="http://schemas.microsoft.com/office/drawing/2014/main" id="{82CAE461-C0B1-40CE-96C7-BF817A2EA31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1995" cy="6857999"/>
          </a:xfrm>
          <a:custGeom>
            <a:avLst/>
            <a:gdLst>
              <a:gd name="connsiteX0" fmla="*/ 0 w 12191995"/>
              <a:gd name="connsiteY0" fmla="*/ 0 h 6857999"/>
              <a:gd name="connsiteX1" fmla="*/ 12191995 w 12191995"/>
              <a:gd name="connsiteY1" fmla="*/ 0 h 6857999"/>
              <a:gd name="connsiteX2" fmla="*/ 12191995 w 12191995"/>
              <a:gd name="connsiteY2" fmla="*/ 6857999 h 6857999"/>
              <a:gd name="connsiteX3" fmla="*/ 8866207 w 12191995"/>
              <a:gd name="connsiteY3" fmla="*/ 6857999 h 6857999"/>
              <a:gd name="connsiteX4" fmla="*/ 8866207 w 12191995"/>
              <a:gd name="connsiteY4" fmla="*/ 1539432 h 6857999"/>
              <a:gd name="connsiteX5" fmla="*/ 0 w 12191995"/>
              <a:gd name="connsiteY5" fmla="*/ 1539432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1995" h="6857999">
                <a:moveTo>
                  <a:pt x="0" y="0"/>
                </a:moveTo>
                <a:lnTo>
                  <a:pt x="12191995" y="0"/>
                </a:lnTo>
                <a:lnTo>
                  <a:pt x="12191995" y="6857999"/>
                </a:lnTo>
                <a:lnTo>
                  <a:pt x="8866207" y="6857999"/>
                </a:lnTo>
                <a:lnTo>
                  <a:pt x="8866207" y="1539432"/>
                </a:lnTo>
                <a:lnTo>
                  <a:pt x="0" y="153943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rtlCol="0">
            <a:noAutofit/>
          </a:bodyPr>
          <a:lstStyle/>
          <a:p>
            <a:pPr rtl="0"/>
            <a:r>
              <a:rPr lang="es-MX" noProof="0"/>
              <a:t>Haz clic en el icono para agregar una imagen</a:t>
            </a:r>
            <a:endParaRPr lang="es-ES" noProof="0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2002421"/>
            <a:ext cx="7252505" cy="891250"/>
          </a:xfrm>
        </p:spPr>
        <p:txBody>
          <a:bodyPr rtlCol="0" anchor="t">
            <a:noAutofit/>
          </a:bodyPr>
          <a:lstStyle>
            <a:lvl1pPr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 noProof="0"/>
              <a:t>HAGA CLIC PARA AGREGAR UN TÍTULO</a:t>
            </a:r>
          </a:p>
        </p:txBody>
      </p:sp>
      <p:sp>
        <p:nvSpPr>
          <p:cNvPr id="13" name="Marcador de texto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3090444"/>
            <a:ext cx="7252504" cy="338549"/>
          </a:xfrm>
        </p:spPr>
        <p:txBody>
          <a:bodyPr rtlCol="0">
            <a:normAutofit/>
          </a:bodyPr>
          <a:lstStyle>
            <a:lvl1pPr marL="0" indent="0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ES" noProof="0"/>
              <a:t>EL SUBTÍTULO SE ESCRIBE AQUÍ</a:t>
            </a:r>
          </a:p>
        </p:txBody>
      </p:sp>
      <p:sp>
        <p:nvSpPr>
          <p:cNvPr id="5" name="Forma 62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1094402" y="1819845"/>
            <a:ext cx="1" cy="2188805"/>
          </a:xfrm>
          <a:prstGeom prst="line">
            <a:avLst/>
          </a:prstGeom>
          <a:ln w="25400">
            <a:solidFill>
              <a:schemeClr val="bg1"/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s-ES" sz="1500" noProof="0"/>
          </a:p>
        </p:txBody>
      </p:sp>
    </p:spTree>
    <p:extLst>
      <p:ext uri="{BB962C8B-B14F-4D97-AF65-F5344CB8AC3E}">
        <p14:creationId xmlns:p14="http://schemas.microsoft.com/office/powerpoint/2010/main" val="5343378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ción de imagen 4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14209" y="1203769"/>
            <a:ext cx="9563582" cy="5060062"/>
          </a:xfrm>
          <a:solidFill>
            <a:schemeClr val="bg1"/>
          </a:solidFill>
        </p:spPr>
        <p:txBody>
          <a:bodyPr rtlCol="0"/>
          <a:lstStyle/>
          <a:p>
            <a:pPr rtl="0"/>
            <a:r>
              <a:rPr lang="es-MX" noProof="0"/>
              <a:t>Haz clic en el icono para agregar una imagen</a:t>
            </a:r>
            <a:endParaRPr lang="es-ES" noProof="0"/>
          </a:p>
        </p:txBody>
      </p:sp>
      <p:sp>
        <p:nvSpPr>
          <p:cNvPr id="3" name="Título 4">
            <a:extLst>
              <a:ext uri="{FF2B5EF4-FFF2-40B4-BE49-F238E27FC236}">
                <a16:creationId xmlns:a16="http://schemas.microsoft.com/office/drawing/2014/main" id="{F595BB60-922F-4254-AD20-DEA3FA4B7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4208" y="339162"/>
            <a:ext cx="9563581" cy="823070"/>
          </a:xfrm>
          <a:noFill/>
        </p:spPr>
        <p:txBody>
          <a:bodyPr lIns="0" rtlCol="0">
            <a:normAutofit/>
          </a:bodyPr>
          <a:lstStyle>
            <a:lvl1pPr>
              <a:defRPr sz="4000">
                <a:latin typeface="+mj-lt"/>
              </a:defRPr>
            </a:lvl1pPr>
          </a:lstStyle>
          <a:p>
            <a:pPr rtl="0"/>
            <a:r>
              <a:rPr lang="es-MX" noProof="0"/>
              <a:t>Haz clic para modificar el estilo de título del patrón</a:t>
            </a:r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39136207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ción de imagen 4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36030" y="747000"/>
            <a:ext cx="10519940" cy="5364000"/>
          </a:xfrm>
          <a:solidFill>
            <a:schemeClr val="bg1"/>
          </a:solidFill>
        </p:spPr>
        <p:txBody>
          <a:bodyPr rtlCol="0"/>
          <a:lstStyle/>
          <a:p>
            <a:pPr rtl="0"/>
            <a:r>
              <a:rPr lang="es-MX" noProof="0"/>
              <a:t>Haz clic en el icono para agregar una imagen</a:t>
            </a:r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89073069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Diseño personalizad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ángulo 15">
            <a:extLst>
              <a:ext uri="{FF2B5EF4-FFF2-40B4-BE49-F238E27FC236}">
                <a16:creationId xmlns:a16="http://schemas.microsoft.com/office/drawing/2014/main" id="{E0729B41-53A1-4BDC-BF75-A9E553C70D89}"/>
              </a:ext>
            </a:extLst>
          </p:cNvPr>
          <p:cNvSpPr/>
          <p:nvPr userDrawn="1"/>
        </p:nvSpPr>
        <p:spPr>
          <a:xfrm>
            <a:off x="-16640" y="0"/>
            <a:ext cx="11370439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7C2A57E-453E-4CB0-8392-79C8834529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7634288" cy="1325563"/>
          </a:xfrm>
        </p:spPr>
        <p:txBody>
          <a:bodyPr rtlCol="0">
            <a:normAutofit/>
          </a:bodyPr>
          <a:lstStyle>
            <a:lvl1pPr>
              <a:defRPr sz="6000" b="1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 noProof="0"/>
              <a:t>Encabezado de sección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D3710961-EE19-42C5-8B1B-B6C98622624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530361" y="4719574"/>
            <a:ext cx="2489200" cy="3124200"/>
          </a:xfrm>
        </p:spPr>
        <p:txBody>
          <a:bodyPr tIns="0" bIns="0" rtlCol="0" anchor="b">
            <a:noAutofit/>
          </a:bodyPr>
          <a:lstStyle>
            <a:lvl1pPr marL="0" indent="0" algn="r">
              <a:buNone/>
              <a:defRPr sz="30000">
                <a:solidFill>
                  <a:schemeClr val="bg1">
                    <a:alpha val="20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ES" noProof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23579380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Diseño personalizad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ángulo 15">
            <a:extLst>
              <a:ext uri="{FF2B5EF4-FFF2-40B4-BE49-F238E27FC236}">
                <a16:creationId xmlns:a16="http://schemas.microsoft.com/office/drawing/2014/main" id="{E0729B41-53A1-4BDC-BF75-A9E553C70D89}"/>
              </a:ext>
            </a:extLst>
          </p:cNvPr>
          <p:cNvSpPr/>
          <p:nvPr userDrawn="1"/>
        </p:nvSpPr>
        <p:spPr>
          <a:xfrm>
            <a:off x="5831840" y="0"/>
            <a:ext cx="5521959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7C2A57E-453E-4CB0-8392-79C8834529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771525"/>
            <a:ext cx="4699000" cy="1694180"/>
          </a:xfrm>
        </p:spPr>
        <p:txBody>
          <a:bodyPr lIns="0" rtlCol="0" anchor="t">
            <a:noAutofit/>
          </a:bodyPr>
          <a:lstStyle>
            <a:lvl1pPr>
              <a:defRPr sz="6600" b="1">
                <a:solidFill>
                  <a:schemeClr val="tx2"/>
                </a:solidFill>
                <a:latin typeface="+mj-lt"/>
              </a:defRPr>
            </a:lvl1pPr>
          </a:lstStyle>
          <a:p>
            <a:pPr rtl="0"/>
            <a:r>
              <a:rPr lang="es-ES" noProof="0"/>
              <a:t>Sección </a:t>
            </a:r>
            <a:br>
              <a:rPr lang="es-ES" noProof="0"/>
            </a:br>
            <a:r>
              <a:rPr lang="es-ES" noProof="0"/>
              <a:t>Encabezado</a:t>
            </a:r>
          </a:p>
        </p:txBody>
      </p:sp>
      <p:sp>
        <p:nvSpPr>
          <p:cNvPr id="18" name="Marcador de texto 3">
            <a:extLst>
              <a:ext uri="{FF2B5EF4-FFF2-40B4-BE49-F238E27FC236}">
                <a16:creationId xmlns:a16="http://schemas.microsoft.com/office/drawing/2014/main" id="{6E820AC0-D6D8-48F9-9D9F-A17400A404B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530361" y="4554447"/>
            <a:ext cx="2489200" cy="3124198"/>
          </a:xfrm>
        </p:spPr>
        <p:txBody>
          <a:bodyPr bIns="0" rtlCol="0" anchor="b">
            <a:noAutofit/>
          </a:bodyPr>
          <a:lstStyle>
            <a:lvl1pPr marL="0" indent="0" algn="r">
              <a:buNone/>
              <a:defRPr sz="25000">
                <a:solidFill>
                  <a:schemeClr val="bg1">
                    <a:alpha val="20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ES" noProof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0225205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Diseño personalizad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ángulo 15">
            <a:extLst>
              <a:ext uri="{FF2B5EF4-FFF2-40B4-BE49-F238E27FC236}">
                <a16:creationId xmlns:a16="http://schemas.microsoft.com/office/drawing/2014/main" id="{E0729B41-53A1-4BDC-BF75-A9E553C70D89}"/>
              </a:ext>
            </a:extLst>
          </p:cNvPr>
          <p:cNvSpPr/>
          <p:nvPr userDrawn="1"/>
        </p:nvSpPr>
        <p:spPr>
          <a:xfrm>
            <a:off x="1" y="0"/>
            <a:ext cx="705612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7C2A57E-453E-4CB0-8392-79C8834529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771525"/>
            <a:ext cx="5257800" cy="1694180"/>
          </a:xfrm>
        </p:spPr>
        <p:txBody>
          <a:bodyPr lIns="0" rtlCol="0" anchor="t">
            <a:normAutofit/>
          </a:bodyPr>
          <a:lstStyle>
            <a:lvl1pPr>
              <a:defRPr sz="6000" b="1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 noProof="0"/>
              <a:t>Encabezado de sección</a:t>
            </a:r>
          </a:p>
        </p:txBody>
      </p:sp>
      <p:sp>
        <p:nvSpPr>
          <p:cNvPr id="18" name="Marcador de texto 3">
            <a:extLst>
              <a:ext uri="{FF2B5EF4-FFF2-40B4-BE49-F238E27FC236}">
                <a16:creationId xmlns:a16="http://schemas.microsoft.com/office/drawing/2014/main" id="{88BD7D8D-4534-4674-90CD-5444E7502E2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502636" y="4463007"/>
            <a:ext cx="2489200" cy="3124198"/>
          </a:xfrm>
        </p:spPr>
        <p:txBody>
          <a:bodyPr bIns="0" rtlCol="0" anchor="b">
            <a:noAutofit/>
          </a:bodyPr>
          <a:lstStyle>
            <a:lvl1pPr marL="0" indent="0" algn="r">
              <a:buNone/>
              <a:defRPr sz="25000">
                <a:solidFill>
                  <a:schemeClr val="bg1">
                    <a:lumMod val="85000"/>
                    <a:alpha val="20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ES" noProof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320292989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Diseño personalizad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Marcador de texto 3">
            <a:extLst>
              <a:ext uri="{FF2B5EF4-FFF2-40B4-BE49-F238E27FC236}">
                <a16:creationId xmlns:a16="http://schemas.microsoft.com/office/drawing/2014/main" id="{FC75DEA4-0A76-480D-A95E-49B8E0DD974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335647" y="3145492"/>
            <a:ext cx="2489200" cy="3124198"/>
          </a:xfrm>
        </p:spPr>
        <p:txBody>
          <a:bodyPr bIns="0" rtlCol="0" anchor="b">
            <a:noAutofit/>
          </a:bodyPr>
          <a:lstStyle>
            <a:lvl1pPr marL="0" indent="0" algn="l">
              <a:buNone/>
              <a:defRPr sz="25000">
                <a:solidFill>
                  <a:srgbClr val="5DAAB0">
                    <a:alpha val="20000"/>
                  </a:srgb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ES" noProof="0"/>
              <a:t>#</a:t>
            </a: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E0729B41-53A1-4BDC-BF75-A9E553C70D89}"/>
              </a:ext>
            </a:extLst>
          </p:cNvPr>
          <p:cNvSpPr/>
          <p:nvPr userDrawn="1"/>
        </p:nvSpPr>
        <p:spPr>
          <a:xfrm>
            <a:off x="0" y="1394370"/>
            <a:ext cx="7056121" cy="406926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7C2A57E-453E-4CB0-8392-79C8834529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2960" y="1934210"/>
            <a:ext cx="5273040" cy="1694180"/>
          </a:xfrm>
        </p:spPr>
        <p:txBody>
          <a:bodyPr lIns="0" rtlCol="0" anchor="t">
            <a:normAutofit/>
          </a:bodyPr>
          <a:lstStyle>
            <a:lvl1pPr>
              <a:defRPr sz="6000" b="1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 noProof="0"/>
              <a:t>Encabezado de sección</a:t>
            </a:r>
          </a:p>
        </p:txBody>
      </p:sp>
    </p:spTree>
    <p:extLst>
      <p:ext uri="{BB962C8B-B14F-4D97-AF65-F5344CB8AC3E}">
        <p14:creationId xmlns:p14="http://schemas.microsoft.com/office/powerpoint/2010/main" val="104233301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Diseño personalizad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ángulo 15">
            <a:extLst>
              <a:ext uri="{FF2B5EF4-FFF2-40B4-BE49-F238E27FC236}">
                <a16:creationId xmlns:a16="http://schemas.microsoft.com/office/drawing/2014/main" id="{E0729B41-53A1-4BDC-BF75-A9E553C70D89}"/>
              </a:ext>
            </a:extLst>
          </p:cNvPr>
          <p:cNvSpPr/>
          <p:nvPr userDrawn="1"/>
        </p:nvSpPr>
        <p:spPr>
          <a:xfrm>
            <a:off x="-16640" y="1"/>
            <a:ext cx="12208639" cy="490728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7C2A57E-453E-4CB0-8392-79C8834529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2959" y="2691447"/>
            <a:ext cx="6272321" cy="1694180"/>
          </a:xfrm>
        </p:spPr>
        <p:txBody>
          <a:bodyPr lIns="0" rtlCol="0" anchor="b">
            <a:noAutofit/>
          </a:bodyPr>
          <a:lstStyle>
            <a:lvl1pPr algn="l">
              <a:defRPr sz="6600" b="1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 noProof="0"/>
              <a:t>Cabecera de sección</a:t>
            </a:r>
          </a:p>
        </p:txBody>
      </p:sp>
      <p:sp>
        <p:nvSpPr>
          <p:cNvPr id="19" name="Marcador de texto 3">
            <a:extLst>
              <a:ext uri="{FF2B5EF4-FFF2-40B4-BE49-F238E27FC236}">
                <a16:creationId xmlns:a16="http://schemas.microsoft.com/office/drawing/2014/main" id="{7A110188-91CF-42CE-9B0F-643DB15F9D8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591826" y="2613057"/>
            <a:ext cx="2489200" cy="3124198"/>
          </a:xfrm>
        </p:spPr>
        <p:txBody>
          <a:bodyPr bIns="0" rtlCol="0" anchor="b">
            <a:noAutofit/>
          </a:bodyPr>
          <a:lstStyle>
            <a:lvl1pPr marL="0" indent="0" algn="l">
              <a:buNone/>
              <a:defRPr sz="25000">
                <a:solidFill>
                  <a:srgbClr val="3B7579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ES" noProof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139470869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0065146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n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BC0DB138-926E-4EF2-BFC2-93D610E35703}"/>
              </a:ext>
            </a:extLst>
          </p:cNvPr>
          <p:cNvSpPr/>
          <p:nvPr userDrawn="1"/>
        </p:nvSpPr>
        <p:spPr>
          <a:xfrm>
            <a:off x="6134100" y="0"/>
            <a:ext cx="6057900" cy="6857995"/>
          </a:xfrm>
          <a:prstGeom prst="rect">
            <a:avLst/>
          </a:prstGeom>
          <a:solidFill>
            <a:schemeClr val="accent2">
              <a:alpha val="99000"/>
            </a:schemeClr>
          </a:solidFill>
        </p:spPr>
        <p:txBody>
          <a:bodyPr vert="horz" lIns="1296000" tIns="45720" rIns="432000" bIns="45720" rtlCol="0" anchor="ctr">
            <a:normAutofit/>
          </a:bodyPr>
          <a:lstStyle/>
          <a:p>
            <a:pPr lvl="0" indent="0" rtl="0">
              <a:lnSpc>
                <a:spcPct val="100000"/>
              </a:lnSpc>
              <a:spcBef>
                <a:spcPts val="1000"/>
              </a:spcBef>
              <a:buFontTx/>
              <a:buNone/>
            </a:pPr>
            <a:endParaRPr lang="es-ES" sz="1400" b="0" i="0" spc="0" noProof="0">
              <a:solidFill>
                <a:schemeClr val="tx2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95B2C2DA-ADF3-D44B-8824-9B44E01F74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057" y="1100290"/>
            <a:ext cx="4008437" cy="1395208"/>
          </a:xfrm>
        </p:spPr>
        <p:txBody>
          <a:bodyPr lIns="0" rtlCol="0" anchor="b"/>
          <a:lstStyle>
            <a:lvl1pPr>
              <a:defRPr b="1">
                <a:latin typeface="+mj-lt"/>
              </a:defRPr>
            </a:lvl1pPr>
          </a:lstStyle>
          <a:p>
            <a:pPr rtl="0"/>
            <a:r>
              <a:rPr lang="es-ES" noProof="0"/>
              <a:t>Haga clic para agregar el título de la diapositiva aquí</a:t>
            </a:r>
          </a:p>
        </p:txBody>
      </p:sp>
      <p:sp>
        <p:nvSpPr>
          <p:cNvPr id="17" name="Marcador de texto 11">
            <a:extLst>
              <a:ext uri="{FF2B5EF4-FFF2-40B4-BE49-F238E27FC236}">
                <a16:creationId xmlns:a16="http://schemas.microsoft.com/office/drawing/2014/main" id="{6CAA743B-32D9-CE44-9E46-D38DB57EFAC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41058" y="2561159"/>
            <a:ext cx="4008437" cy="602887"/>
          </a:xfrm>
        </p:spPr>
        <p:txBody>
          <a:bodyPr lIns="0" rtlCol="0" anchor="t">
            <a:normAutofit/>
          </a:bodyPr>
          <a:lstStyle>
            <a:lvl1pPr marL="0" indent="0">
              <a:buNone/>
              <a:defRPr sz="1400" spc="300">
                <a:solidFill>
                  <a:schemeClr val="tx2"/>
                </a:solidFill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es-ES" noProof="0"/>
              <a:t>SUBTÍTULO AQUÍ</a:t>
            </a:r>
          </a:p>
        </p:txBody>
      </p:sp>
      <p:sp>
        <p:nvSpPr>
          <p:cNvPr id="5" name="Forma 62">
            <a:extLst>
              <a:ext uri="{FF2B5EF4-FFF2-40B4-BE49-F238E27FC236}">
                <a16:creationId xmlns:a16="http://schemas.microsoft.com/office/drawing/2014/main" id="{00B58E1E-3AD1-467A-94AA-6578BE4756A3}"/>
              </a:ext>
            </a:extLst>
          </p:cNvPr>
          <p:cNvSpPr/>
          <p:nvPr userDrawn="1"/>
        </p:nvSpPr>
        <p:spPr>
          <a:xfrm rot="16200000" flipV="1">
            <a:off x="965155" y="18291"/>
            <a:ext cx="0" cy="1930310"/>
          </a:xfrm>
          <a:prstGeom prst="line">
            <a:avLst/>
          </a:prstGeom>
          <a:ln w="19050">
            <a:solidFill>
              <a:schemeClr val="tx2"/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s-ES" sz="1500" noProof="0"/>
          </a:p>
        </p:txBody>
      </p:sp>
      <p:sp>
        <p:nvSpPr>
          <p:cNvPr id="6" name="Marcador de posición de imagen 5">
            <a:extLst>
              <a:ext uri="{FF2B5EF4-FFF2-40B4-BE49-F238E27FC236}">
                <a16:creationId xmlns:a16="http://schemas.microsoft.com/office/drawing/2014/main" id="{8C7AA169-6546-4620-BD7B-7B36553C28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87422" y="1038724"/>
            <a:ext cx="804759" cy="804759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txBody>
          <a:bodyPr rtlCol="0">
            <a:normAutofit/>
          </a:bodyPr>
          <a:lstStyle>
            <a:lvl1pPr>
              <a:defRPr sz="800">
                <a:latin typeface="+mn-lt"/>
              </a:defRPr>
            </a:lvl1pPr>
          </a:lstStyle>
          <a:p>
            <a:pPr rtl="0"/>
            <a:r>
              <a:rPr lang="es-MX" noProof="0"/>
              <a:t>Haz clic en el icono para agregar una imagen</a:t>
            </a:r>
            <a:endParaRPr lang="es-ES" noProof="0"/>
          </a:p>
        </p:txBody>
      </p:sp>
      <p:sp>
        <p:nvSpPr>
          <p:cNvPr id="11" name="Marcador de posición de imagen 5">
            <a:extLst>
              <a:ext uri="{FF2B5EF4-FFF2-40B4-BE49-F238E27FC236}">
                <a16:creationId xmlns:a16="http://schemas.microsoft.com/office/drawing/2014/main" id="{CE9C16DA-A24B-4516-BCC8-C747730478D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687422" y="2330235"/>
            <a:ext cx="804759" cy="804759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>
                <a:latin typeface="+mn-lt"/>
              </a:defRPr>
            </a:lvl1pPr>
          </a:lstStyle>
          <a:p>
            <a:pPr lvl="0" rtl="0"/>
            <a:r>
              <a:rPr lang="es-MX" noProof="0"/>
              <a:t>Haz clic en el icono para agregar una imagen</a:t>
            </a:r>
            <a:endParaRPr lang="es-ES" noProof="0"/>
          </a:p>
        </p:txBody>
      </p:sp>
      <p:sp>
        <p:nvSpPr>
          <p:cNvPr id="13" name="Marcador de posición de imagen 5">
            <a:extLst>
              <a:ext uri="{FF2B5EF4-FFF2-40B4-BE49-F238E27FC236}">
                <a16:creationId xmlns:a16="http://schemas.microsoft.com/office/drawing/2014/main" id="{A498122E-BB6F-4765-B85E-6410B9CE17A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687422" y="3621746"/>
            <a:ext cx="804759" cy="804759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>
                <a:latin typeface="+mn-lt"/>
              </a:defRPr>
            </a:lvl1pPr>
          </a:lstStyle>
          <a:p>
            <a:pPr lvl="0" rtl="0"/>
            <a:r>
              <a:rPr lang="es-MX" noProof="0"/>
              <a:t>Haz clic en el icono para agregar una imagen</a:t>
            </a:r>
            <a:endParaRPr lang="es-ES" noProof="0"/>
          </a:p>
        </p:txBody>
      </p:sp>
      <p:sp>
        <p:nvSpPr>
          <p:cNvPr id="14" name="Marcador de posición de imagen 5">
            <a:extLst>
              <a:ext uri="{FF2B5EF4-FFF2-40B4-BE49-F238E27FC236}">
                <a16:creationId xmlns:a16="http://schemas.microsoft.com/office/drawing/2014/main" id="{D19B2F25-5E98-4166-8476-BE599D16121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687422" y="4913257"/>
            <a:ext cx="804759" cy="804759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>
                <a:latin typeface="+mn-lt"/>
              </a:defRPr>
            </a:lvl1pPr>
          </a:lstStyle>
          <a:p>
            <a:pPr lvl="0" rtl="0"/>
            <a:r>
              <a:rPr lang="es-MX" noProof="0"/>
              <a:t>Haz clic en el icono para agregar una imagen</a:t>
            </a:r>
            <a:endParaRPr lang="es-ES" noProof="0"/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A985C547-771F-4BD4-ADA8-B270DC50BDB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718323" y="1074809"/>
            <a:ext cx="3977648" cy="731694"/>
          </a:xfrm>
        </p:spPr>
        <p:txBody>
          <a:bodyPr rtlCol="0" anchor="ctr">
            <a:normAutofit/>
          </a:bodyPr>
          <a:lstStyle>
            <a:lvl1pPr marL="0" indent="0">
              <a:buNone/>
              <a:defRPr sz="1400">
                <a:latin typeface="+mn-lt"/>
              </a:defRPr>
            </a:lvl1pPr>
          </a:lstStyle>
          <a:p>
            <a:pPr lvl="0" rtl="0"/>
            <a:r>
              <a:rPr lang="es-MX" noProof="0"/>
              <a:t>Haga clic para modificar los estilos de texto del patrón</a:t>
            </a:r>
          </a:p>
        </p:txBody>
      </p:sp>
      <p:sp>
        <p:nvSpPr>
          <p:cNvPr id="16" name="Marcador de texto 8">
            <a:extLst>
              <a:ext uri="{FF2B5EF4-FFF2-40B4-BE49-F238E27FC236}">
                <a16:creationId xmlns:a16="http://schemas.microsoft.com/office/drawing/2014/main" id="{5726DA1D-D34F-4505-9722-98586A88D85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718323" y="2365537"/>
            <a:ext cx="3977648" cy="731694"/>
          </a:xfrm>
        </p:spPr>
        <p:txBody>
          <a:bodyPr rtlCol="0" anchor="ctr">
            <a:normAutofit/>
          </a:bodyPr>
          <a:lstStyle>
            <a:lvl1pPr marL="0" indent="0">
              <a:buNone/>
              <a:defRPr sz="1400">
                <a:latin typeface="+mn-lt"/>
              </a:defRPr>
            </a:lvl1pPr>
          </a:lstStyle>
          <a:p>
            <a:pPr lvl="0" rtl="0"/>
            <a:r>
              <a:rPr lang="es-MX" noProof="0"/>
              <a:t>Haga clic para modificar los estilos de texto del patrón</a:t>
            </a:r>
          </a:p>
        </p:txBody>
      </p:sp>
      <p:sp>
        <p:nvSpPr>
          <p:cNvPr id="18" name="Marcador de texto 8">
            <a:extLst>
              <a:ext uri="{FF2B5EF4-FFF2-40B4-BE49-F238E27FC236}">
                <a16:creationId xmlns:a16="http://schemas.microsoft.com/office/drawing/2014/main" id="{DA05F0E8-C4BA-4839-9D3B-C830E739802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718323" y="3656265"/>
            <a:ext cx="3977648" cy="731694"/>
          </a:xfrm>
        </p:spPr>
        <p:txBody>
          <a:bodyPr rtlCol="0" anchor="ctr">
            <a:normAutofit/>
          </a:bodyPr>
          <a:lstStyle>
            <a:lvl1pPr marL="0" indent="0">
              <a:buNone/>
              <a:defRPr sz="1400">
                <a:latin typeface="+mn-lt"/>
              </a:defRPr>
            </a:lvl1pPr>
          </a:lstStyle>
          <a:p>
            <a:pPr lvl="0" rtl="0"/>
            <a:r>
              <a:rPr lang="es-MX" noProof="0"/>
              <a:t>Haga clic para modificar los estilos de texto del patrón</a:t>
            </a:r>
          </a:p>
        </p:txBody>
      </p:sp>
      <p:sp>
        <p:nvSpPr>
          <p:cNvPr id="19" name="Marcador de texto 8">
            <a:extLst>
              <a:ext uri="{FF2B5EF4-FFF2-40B4-BE49-F238E27FC236}">
                <a16:creationId xmlns:a16="http://schemas.microsoft.com/office/drawing/2014/main" id="{3BDE5625-360A-435B-8812-2FFD30C937B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718323" y="4946994"/>
            <a:ext cx="3977648" cy="731694"/>
          </a:xfrm>
        </p:spPr>
        <p:txBody>
          <a:bodyPr rtlCol="0" anchor="ctr">
            <a:normAutofit/>
          </a:bodyPr>
          <a:lstStyle>
            <a:lvl1pPr marL="0" indent="0">
              <a:buNone/>
              <a:defRPr sz="1400">
                <a:latin typeface="+mn-lt"/>
              </a:defRPr>
            </a:lvl1pPr>
          </a:lstStyle>
          <a:p>
            <a:pPr lvl="0" rtl="0"/>
            <a:r>
              <a:rPr lang="es-MX" noProof="0"/>
              <a:t>Haga clic para modificar los estilos de texto del patrón</a:t>
            </a:r>
          </a:p>
        </p:txBody>
      </p:sp>
      <p:sp>
        <p:nvSpPr>
          <p:cNvPr id="20" name="Marcador de texto 6">
            <a:extLst>
              <a:ext uri="{FF2B5EF4-FFF2-40B4-BE49-F238E27FC236}">
                <a16:creationId xmlns:a16="http://schemas.microsoft.com/office/drawing/2014/main" id="{A4E9B315-244E-41A8-B655-63FCC22CCF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3278528"/>
            <a:ext cx="4008438" cy="2560899"/>
          </a:xfrm>
        </p:spPr>
        <p:txBody>
          <a:bodyPr lIns="0" rtlCol="0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MX" noProof="0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24069851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64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n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BC0DB138-926E-4EF2-BFC2-93D610E35703}"/>
              </a:ext>
            </a:extLst>
          </p:cNvPr>
          <p:cNvSpPr/>
          <p:nvPr userDrawn="1"/>
        </p:nvSpPr>
        <p:spPr>
          <a:xfrm>
            <a:off x="0" y="0"/>
            <a:ext cx="6057900" cy="6857995"/>
          </a:xfrm>
          <a:prstGeom prst="rect">
            <a:avLst/>
          </a:prstGeom>
          <a:solidFill>
            <a:schemeClr val="accent2"/>
          </a:solidFill>
        </p:spPr>
        <p:txBody>
          <a:bodyPr vert="horz" lIns="1296000" tIns="45720" rIns="432000" bIns="45720" rtlCol="0" anchor="ctr">
            <a:normAutofit/>
          </a:bodyPr>
          <a:lstStyle/>
          <a:p>
            <a:pPr lvl="0" indent="0" rtl="0">
              <a:lnSpc>
                <a:spcPct val="100000"/>
              </a:lnSpc>
              <a:spcBef>
                <a:spcPts val="1000"/>
              </a:spcBef>
              <a:buFontTx/>
              <a:buNone/>
            </a:pPr>
            <a:endParaRPr lang="es-ES" sz="1400" b="0" i="0" spc="0" noProof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95B2C2DA-ADF3-D44B-8824-9B44E01F74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057" y="1100290"/>
            <a:ext cx="4008437" cy="1395208"/>
          </a:xfrm>
        </p:spPr>
        <p:txBody>
          <a:bodyPr lIns="0" rtlCol="0" anchor="b"/>
          <a:lstStyle>
            <a:lvl1pPr>
              <a:defRPr b="1">
                <a:latin typeface="+mj-lt"/>
              </a:defRPr>
            </a:lvl1pPr>
          </a:lstStyle>
          <a:p>
            <a:pPr rtl="0"/>
            <a:r>
              <a:rPr lang="es-ES" noProof="0"/>
              <a:t>Haga clic para agregar el título de la diapositiva aquí</a:t>
            </a:r>
          </a:p>
        </p:txBody>
      </p:sp>
      <p:sp>
        <p:nvSpPr>
          <p:cNvPr id="17" name="Marcador de texto 11">
            <a:extLst>
              <a:ext uri="{FF2B5EF4-FFF2-40B4-BE49-F238E27FC236}">
                <a16:creationId xmlns:a16="http://schemas.microsoft.com/office/drawing/2014/main" id="{6CAA743B-32D9-CE44-9E46-D38DB57EFAC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41058" y="2561159"/>
            <a:ext cx="4008437" cy="602887"/>
          </a:xfrm>
        </p:spPr>
        <p:txBody>
          <a:bodyPr lIns="0" rtlCol="0" anchor="t">
            <a:normAutofit/>
          </a:bodyPr>
          <a:lstStyle>
            <a:lvl1pPr marL="0" indent="0">
              <a:buNone/>
              <a:defRPr sz="1400" spc="300">
                <a:solidFill>
                  <a:schemeClr val="tx2"/>
                </a:solidFill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es-ES" noProof="0"/>
              <a:t>SUBTÍTULO AQUÍ</a:t>
            </a:r>
          </a:p>
        </p:txBody>
      </p:sp>
      <p:sp>
        <p:nvSpPr>
          <p:cNvPr id="5" name="Forma 62">
            <a:extLst>
              <a:ext uri="{FF2B5EF4-FFF2-40B4-BE49-F238E27FC236}">
                <a16:creationId xmlns:a16="http://schemas.microsoft.com/office/drawing/2014/main" id="{00B58E1E-3AD1-467A-94AA-6578BE4756A3}"/>
              </a:ext>
            </a:extLst>
          </p:cNvPr>
          <p:cNvSpPr/>
          <p:nvPr userDrawn="1"/>
        </p:nvSpPr>
        <p:spPr>
          <a:xfrm rot="16200000" flipV="1">
            <a:off x="965155" y="18291"/>
            <a:ext cx="0" cy="1930310"/>
          </a:xfrm>
          <a:prstGeom prst="line">
            <a:avLst/>
          </a:prstGeom>
          <a:ln w="19050">
            <a:solidFill>
              <a:schemeClr val="tx2"/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s-ES" sz="1500" noProof="0"/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A985C547-771F-4BD4-ADA8-B270DC50BDB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718323" y="1074809"/>
            <a:ext cx="3977648" cy="731694"/>
          </a:xfrm>
        </p:spPr>
        <p:txBody>
          <a:bodyPr rtlCol="0"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 rtl="0"/>
            <a:r>
              <a:rPr lang="es-MX" noProof="0"/>
              <a:t>Haga clic para modificar los estilos de texto del patrón</a:t>
            </a:r>
          </a:p>
        </p:txBody>
      </p:sp>
      <p:sp>
        <p:nvSpPr>
          <p:cNvPr id="16" name="Marcador de texto 8">
            <a:extLst>
              <a:ext uri="{FF2B5EF4-FFF2-40B4-BE49-F238E27FC236}">
                <a16:creationId xmlns:a16="http://schemas.microsoft.com/office/drawing/2014/main" id="{5726DA1D-D34F-4505-9722-98586A88D85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718323" y="2365537"/>
            <a:ext cx="3977648" cy="731694"/>
          </a:xfrm>
        </p:spPr>
        <p:txBody>
          <a:bodyPr rtlCol="0"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 rtl="0"/>
            <a:r>
              <a:rPr lang="es-MX" noProof="0"/>
              <a:t>Haga clic para modificar los estilos de texto del patrón</a:t>
            </a:r>
          </a:p>
        </p:txBody>
      </p:sp>
      <p:sp>
        <p:nvSpPr>
          <p:cNvPr id="18" name="Marcador de texto 8">
            <a:extLst>
              <a:ext uri="{FF2B5EF4-FFF2-40B4-BE49-F238E27FC236}">
                <a16:creationId xmlns:a16="http://schemas.microsoft.com/office/drawing/2014/main" id="{DA05F0E8-C4BA-4839-9D3B-C830E739802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718323" y="3656265"/>
            <a:ext cx="3977648" cy="731694"/>
          </a:xfrm>
        </p:spPr>
        <p:txBody>
          <a:bodyPr rtlCol="0"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 rtl="0"/>
            <a:r>
              <a:rPr lang="es-MX" noProof="0"/>
              <a:t>Haga clic para modificar los estilos de texto del patrón</a:t>
            </a:r>
          </a:p>
        </p:txBody>
      </p:sp>
      <p:sp>
        <p:nvSpPr>
          <p:cNvPr id="19" name="Marcador de texto 8">
            <a:extLst>
              <a:ext uri="{FF2B5EF4-FFF2-40B4-BE49-F238E27FC236}">
                <a16:creationId xmlns:a16="http://schemas.microsoft.com/office/drawing/2014/main" id="{3BDE5625-360A-435B-8812-2FFD30C937B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718323" y="4946994"/>
            <a:ext cx="3977648" cy="731694"/>
          </a:xfrm>
        </p:spPr>
        <p:txBody>
          <a:bodyPr rtlCol="0"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 rtl="0"/>
            <a:r>
              <a:rPr lang="es-MX" noProof="0"/>
              <a:t>Haga clic para modificar los estilos de texto del patrón</a:t>
            </a:r>
          </a:p>
        </p:txBody>
      </p:sp>
      <p:sp>
        <p:nvSpPr>
          <p:cNvPr id="20" name="Marcador de texto 6">
            <a:extLst>
              <a:ext uri="{FF2B5EF4-FFF2-40B4-BE49-F238E27FC236}">
                <a16:creationId xmlns:a16="http://schemas.microsoft.com/office/drawing/2014/main" id="{A4E9B315-244E-41A8-B655-63FCC22CCF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3278528"/>
            <a:ext cx="4008438" cy="2560899"/>
          </a:xfrm>
        </p:spPr>
        <p:txBody>
          <a:bodyPr lIns="0" rtlCol="0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MX" noProof="0"/>
              <a:t>Haga clic para modificar los estilos de texto del patrón</a:t>
            </a:r>
          </a:p>
        </p:txBody>
      </p:sp>
      <p:sp>
        <p:nvSpPr>
          <p:cNvPr id="15" name="Marcador de posición de imagen 5">
            <a:extLst>
              <a:ext uri="{FF2B5EF4-FFF2-40B4-BE49-F238E27FC236}">
                <a16:creationId xmlns:a16="http://schemas.microsoft.com/office/drawing/2014/main" id="{EADDC907-00BA-437D-8631-DCDAA19616A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790155" y="1042384"/>
            <a:ext cx="804759" cy="804759"/>
          </a:xfrm>
          <a:prstGeom prst="ellipse">
            <a:avLst/>
          </a:prstGeom>
          <a:solidFill>
            <a:schemeClr val="bg1"/>
          </a:solidFill>
          <a:ln w="19050">
            <a:solidFill>
              <a:srgbClr val="1F1F26"/>
            </a:solidFill>
          </a:ln>
        </p:spPr>
        <p:txBody>
          <a:bodyPr rtlCol="0">
            <a:normAutofit/>
          </a:bodyPr>
          <a:lstStyle>
            <a:lvl1pPr>
              <a:defRPr sz="800"/>
            </a:lvl1pPr>
          </a:lstStyle>
          <a:p>
            <a:pPr rtl="0"/>
            <a:r>
              <a:rPr lang="es-MX" noProof="0"/>
              <a:t>Haz clic en el icono para agregar una imagen</a:t>
            </a:r>
            <a:endParaRPr lang="es-ES" noProof="0"/>
          </a:p>
        </p:txBody>
      </p:sp>
      <p:sp>
        <p:nvSpPr>
          <p:cNvPr id="21" name="Marcador de posición de imagen 5">
            <a:extLst>
              <a:ext uri="{FF2B5EF4-FFF2-40B4-BE49-F238E27FC236}">
                <a16:creationId xmlns:a16="http://schemas.microsoft.com/office/drawing/2014/main" id="{44A0EDB5-B80A-4225-9741-99690ADBCE8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790155" y="2331743"/>
            <a:ext cx="804759" cy="804759"/>
          </a:xfrm>
          <a:prstGeom prst="ellipse">
            <a:avLst/>
          </a:prstGeom>
          <a:solidFill>
            <a:schemeClr val="bg1"/>
          </a:solidFill>
          <a:ln w="19050">
            <a:solidFill>
              <a:srgbClr val="1F1F26"/>
            </a:solidFill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 rtl="0"/>
            <a:r>
              <a:rPr lang="es-MX" noProof="0"/>
              <a:t>Haz clic en el icono para agregar una imagen</a:t>
            </a:r>
            <a:endParaRPr lang="es-ES" noProof="0"/>
          </a:p>
        </p:txBody>
      </p:sp>
      <p:sp>
        <p:nvSpPr>
          <p:cNvPr id="22" name="Marcador de posición de imagen 5">
            <a:extLst>
              <a:ext uri="{FF2B5EF4-FFF2-40B4-BE49-F238E27FC236}">
                <a16:creationId xmlns:a16="http://schemas.microsoft.com/office/drawing/2014/main" id="{E5C18081-A6EE-421D-96AC-0A7FA46F744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90155" y="3621102"/>
            <a:ext cx="804759" cy="804759"/>
          </a:xfrm>
          <a:prstGeom prst="ellipse">
            <a:avLst/>
          </a:prstGeom>
          <a:solidFill>
            <a:schemeClr val="bg1"/>
          </a:solidFill>
          <a:ln w="19050">
            <a:solidFill>
              <a:srgbClr val="1F1F26"/>
            </a:solidFill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 rtl="0"/>
            <a:r>
              <a:rPr lang="es-MX" noProof="0"/>
              <a:t>Haz clic en el icono para agregar una imagen</a:t>
            </a:r>
            <a:endParaRPr lang="es-ES" noProof="0"/>
          </a:p>
        </p:txBody>
      </p:sp>
      <p:sp>
        <p:nvSpPr>
          <p:cNvPr id="23" name="Marcador de posición de imagen 5">
            <a:extLst>
              <a:ext uri="{FF2B5EF4-FFF2-40B4-BE49-F238E27FC236}">
                <a16:creationId xmlns:a16="http://schemas.microsoft.com/office/drawing/2014/main" id="{1D21CB0A-3210-4B51-85A0-5111AEBA214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790155" y="4910461"/>
            <a:ext cx="804759" cy="804759"/>
          </a:xfrm>
          <a:prstGeom prst="ellipse">
            <a:avLst/>
          </a:prstGeom>
          <a:solidFill>
            <a:schemeClr val="bg1"/>
          </a:solidFill>
          <a:ln w="19050">
            <a:solidFill>
              <a:srgbClr val="1F1F26"/>
            </a:solidFill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 rtl="0"/>
            <a:r>
              <a:rPr lang="es-MX" noProof="0"/>
              <a:t>Haz clic en el icono para agregar una imagen</a:t>
            </a:r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063378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382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sitiva de título con image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578736"/>
            <a:ext cx="7252505" cy="891250"/>
          </a:xfrm>
        </p:spPr>
        <p:txBody>
          <a:bodyPr rtlCol="0" anchor="t">
            <a:noAutofit/>
          </a:bodyPr>
          <a:lstStyle>
            <a:lvl1pPr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 noProof="0"/>
              <a:t>HAGA CLIC PARA AGREGAR UN TÍTULO</a:t>
            </a:r>
          </a:p>
        </p:txBody>
      </p:sp>
      <p:sp>
        <p:nvSpPr>
          <p:cNvPr id="13" name="Marcador de texto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1666759"/>
            <a:ext cx="7252504" cy="338549"/>
          </a:xfrm>
        </p:spPr>
        <p:txBody>
          <a:bodyPr rtlCol="0">
            <a:normAutofit/>
          </a:bodyPr>
          <a:lstStyle>
            <a:lvl1pPr marL="0" indent="0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ES" noProof="0"/>
              <a:t>EL SUBTÍTULO SE ESCRIBE AQUÍ</a:t>
            </a:r>
          </a:p>
        </p:txBody>
      </p:sp>
      <p:sp>
        <p:nvSpPr>
          <p:cNvPr id="5" name="Forma 62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1094402" y="396160"/>
            <a:ext cx="1" cy="2188805"/>
          </a:xfrm>
          <a:prstGeom prst="line">
            <a:avLst/>
          </a:prstGeom>
          <a:ln w="25400">
            <a:solidFill>
              <a:schemeClr val="bg1"/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s-ES" sz="1500" noProof="0"/>
          </a:p>
        </p:txBody>
      </p:sp>
      <p:sp>
        <p:nvSpPr>
          <p:cNvPr id="20" name="Marcador de posición de imagen 4">
            <a:extLst>
              <a:ext uri="{FF2B5EF4-FFF2-40B4-BE49-F238E27FC236}">
                <a16:creationId xmlns:a16="http://schemas.microsoft.com/office/drawing/2014/main" id="{99E7C9A1-D1C2-4923-B0AE-127044646A0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866207" y="0"/>
            <a:ext cx="3325792" cy="6858000"/>
          </a:xfrm>
          <a:solidFill>
            <a:schemeClr val="bg1"/>
          </a:solidFill>
        </p:spPr>
        <p:txBody>
          <a:bodyPr rtlCol="0"/>
          <a:lstStyle/>
          <a:p>
            <a:pPr rtl="0"/>
            <a:r>
              <a:rPr lang="es-MX" noProof="0"/>
              <a:t>Haz clic en el icono para agregar una imagen</a:t>
            </a:r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26300728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n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3834DECF-152F-4E39-AD49-1ADCE9F759DB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41375" y="3097232"/>
            <a:ext cx="4008120" cy="2742196"/>
          </a:xfrm>
        </p:spPr>
        <p:txBody>
          <a:bodyPr rtlCol="0">
            <a:normAutofit/>
          </a:bodyPr>
          <a:lstStyle>
            <a:lvl1pPr>
              <a:defRPr sz="1200"/>
            </a:lvl1pPr>
          </a:lstStyle>
          <a:p>
            <a:pPr rtl="0"/>
            <a:r>
              <a:rPr lang="es-MX" noProof="0"/>
              <a:t>Haz clic en el icono para agregar una imagen</a:t>
            </a:r>
            <a:endParaRPr lang="es-ES" noProof="0"/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95B2C2DA-ADF3-D44B-8824-9B44E01F74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057" y="1100290"/>
            <a:ext cx="4008437" cy="1395208"/>
          </a:xfrm>
        </p:spPr>
        <p:txBody>
          <a:bodyPr lIns="0" rtlCol="0" anchor="b">
            <a:normAutofit/>
          </a:bodyPr>
          <a:lstStyle>
            <a:lvl1pPr>
              <a:defRPr sz="4000" b="1">
                <a:latin typeface="+mj-lt"/>
              </a:defRPr>
            </a:lvl1pPr>
          </a:lstStyle>
          <a:p>
            <a:pPr rtl="0"/>
            <a:r>
              <a:rPr lang="es-ES" noProof="0"/>
              <a:t>Haga clic para agregar </a:t>
            </a:r>
            <a:br>
              <a:rPr lang="es-ES" noProof="0"/>
            </a:br>
            <a:r>
              <a:rPr lang="es-ES" noProof="0"/>
              <a:t>Título de diapositiva aquí</a:t>
            </a:r>
          </a:p>
        </p:txBody>
      </p:sp>
      <p:sp>
        <p:nvSpPr>
          <p:cNvPr id="17" name="Marcador de texto 11">
            <a:extLst>
              <a:ext uri="{FF2B5EF4-FFF2-40B4-BE49-F238E27FC236}">
                <a16:creationId xmlns:a16="http://schemas.microsoft.com/office/drawing/2014/main" id="{6CAA743B-32D9-CE44-9E46-D38DB57EFAC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41058" y="2561159"/>
            <a:ext cx="4008437" cy="375081"/>
          </a:xfrm>
        </p:spPr>
        <p:txBody>
          <a:bodyPr lIns="0" rtlCol="0" anchor="t">
            <a:normAutofit/>
          </a:bodyPr>
          <a:lstStyle>
            <a:lvl1pPr marL="0" indent="0">
              <a:buNone/>
              <a:defRPr sz="1400" spc="300">
                <a:solidFill>
                  <a:schemeClr val="tx2"/>
                </a:solidFill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es-ES" noProof="0"/>
              <a:t>SUBTÍTULO AQUÍ</a:t>
            </a:r>
          </a:p>
        </p:txBody>
      </p:sp>
      <p:sp>
        <p:nvSpPr>
          <p:cNvPr id="5" name="Forma 62">
            <a:extLst>
              <a:ext uri="{FF2B5EF4-FFF2-40B4-BE49-F238E27FC236}">
                <a16:creationId xmlns:a16="http://schemas.microsoft.com/office/drawing/2014/main" id="{00B58E1E-3AD1-467A-94AA-6578BE4756A3}"/>
              </a:ext>
            </a:extLst>
          </p:cNvPr>
          <p:cNvSpPr/>
          <p:nvPr userDrawn="1"/>
        </p:nvSpPr>
        <p:spPr>
          <a:xfrm rot="16200000" flipV="1">
            <a:off x="965155" y="18291"/>
            <a:ext cx="0" cy="1930310"/>
          </a:xfrm>
          <a:prstGeom prst="line">
            <a:avLst/>
          </a:prstGeom>
          <a:ln w="19050">
            <a:solidFill>
              <a:schemeClr val="tx2"/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s-ES" sz="1500" noProof="0"/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A985C547-771F-4BD4-ADA8-B270DC50BDB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718323" y="1074809"/>
            <a:ext cx="3977648" cy="731694"/>
          </a:xfrm>
        </p:spPr>
        <p:txBody>
          <a:bodyPr rtlCol="0"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 rtl="0"/>
            <a:r>
              <a:rPr lang="es-MX" noProof="0"/>
              <a:t>Haga clic para modificar los estilos de texto del patrón</a:t>
            </a:r>
          </a:p>
        </p:txBody>
      </p:sp>
      <p:sp>
        <p:nvSpPr>
          <p:cNvPr id="16" name="Marcador de texto 8">
            <a:extLst>
              <a:ext uri="{FF2B5EF4-FFF2-40B4-BE49-F238E27FC236}">
                <a16:creationId xmlns:a16="http://schemas.microsoft.com/office/drawing/2014/main" id="{5726DA1D-D34F-4505-9722-98586A88D85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718323" y="2365537"/>
            <a:ext cx="3977648" cy="731694"/>
          </a:xfrm>
        </p:spPr>
        <p:txBody>
          <a:bodyPr rtlCol="0"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 rtl="0"/>
            <a:r>
              <a:rPr lang="es-MX" noProof="0"/>
              <a:t>Haga clic para modificar los estilos de texto del patrón</a:t>
            </a:r>
          </a:p>
        </p:txBody>
      </p:sp>
      <p:sp>
        <p:nvSpPr>
          <p:cNvPr id="18" name="Marcador de texto 8">
            <a:extLst>
              <a:ext uri="{FF2B5EF4-FFF2-40B4-BE49-F238E27FC236}">
                <a16:creationId xmlns:a16="http://schemas.microsoft.com/office/drawing/2014/main" id="{DA05F0E8-C4BA-4839-9D3B-C830E739802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718323" y="3656265"/>
            <a:ext cx="3977648" cy="731694"/>
          </a:xfrm>
        </p:spPr>
        <p:txBody>
          <a:bodyPr rtlCol="0"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 rtl="0"/>
            <a:r>
              <a:rPr lang="es-MX" noProof="0"/>
              <a:t>Haga clic para modificar los estilos de texto del patrón</a:t>
            </a:r>
          </a:p>
        </p:txBody>
      </p:sp>
      <p:sp>
        <p:nvSpPr>
          <p:cNvPr id="19" name="Marcador de texto 8">
            <a:extLst>
              <a:ext uri="{FF2B5EF4-FFF2-40B4-BE49-F238E27FC236}">
                <a16:creationId xmlns:a16="http://schemas.microsoft.com/office/drawing/2014/main" id="{3BDE5625-360A-435B-8812-2FFD30C937B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718323" y="4946994"/>
            <a:ext cx="3977648" cy="731694"/>
          </a:xfrm>
        </p:spPr>
        <p:txBody>
          <a:bodyPr rtlCol="0"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 rtl="0"/>
            <a:r>
              <a:rPr lang="es-MX" noProof="0"/>
              <a:t>Haga clic para modificar los estilos de texto del patrón</a:t>
            </a:r>
          </a:p>
        </p:txBody>
      </p:sp>
      <p:sp>
        <p:nvSpPr>
          <p:cNvPr id="15" name="Marcador de posición de imagen 5">
            <a:extLst>
              <a:ext uri="{FF2B5EF4-FFF2-40B4-BE49-F238E27FC236}">
                <a16:creationId xmlns:a16="http://schemas.microsoft.com/office/drawing/2014/main" id="{EADDC907-00BA-437D-8631-DCDAA19616A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790155" y="1042384"/>
            <a:ext cx="804759" cy="804759"/>
          </a:xfrm>
          <a:prstGeom prst="ellipse">
            <a:avLst/>
          </a:prstGeom>
          <a:solidFill>
            <a:schemeClr val="accent1"/>
          </a:solidFill>
          <a:ln w="19050">
            <a:noFill/>
          </a:ln>
        </p:spPr>
        <p:txBody>
          <a:bodyPr rtlCol="0">
            <a:normAutofit/>
          </a:bodyPr>
          <a:lstStyle>
            <a:lvl1pPr>
              <a:defRPr sz="800"/>
            </a:lvl1pPr>
          </a:lstStyle>
          <a:p>
            <a:pPr rtl="0"/>
            <a:r>
              <a:rPr lang="es-MX" noProof="0"/>
              <a:t>Haz clic en el icono para agregar una imagen</a:t>
            </a:r>
            <a:endParaRPr lang="es-ES" noProof="0"/>
          </a:p>
        </p:txBody>
      </p:sp>
      <p:sp>
        <p:nvSpPr>
          <p:cNvPr id="21" name="Marcador de posición de imagen 5">
            <a:extLst>
              <a:ext uri="{FF2B5EF4-FFF2-40B4-BE49-F238E27FC236}">
                <a16:creationId xmlns:a16="http://schemas.microsoft.com/office/drawing/2014/main" id="{44A0EDB5-B80A-4225-9741-99690ADBCE8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790155" y="2331743"/>
            <a:ext cx="804759" cy="804759"/>
          </a:xfrm>
          <a:prstGeom prst="ellipse">
            <a:avLst/>
          </a:prstGeom>
          <a:solidFill>
            <a:schemeClr val="accent1"/>
          </a:solidFill>
          <a:ln w="1905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 rtl="0"/>
            <a:r>
              <a:rPr lang="es-MX" noProof="0"/>
              <a:t>Haz clic en el icono para agregar una imagen</a:t>
            </a:r>
            <a:endParaRPr lang="es-ES" noProof="0"/>
          </a:p>
        </p:txBody>
      </p:sp>
      <p:sp>
        <p:nvSpPr>
          <p:cNvPr id="22" name="Marcador de posición de imagen 5">
            <a:extLst>
              <a:ext uri="{FF2B5EF4-FFF2-40B4-BE49-F238E27FC236}">
                <a16:creationId xmlns:a16="http://schemas.microsoft.com/office/drawing/2014/main" id="{E5C18081-A6EE-421D-96AC-0A7FA46F744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90155" y="3621102"/>
            <a:ext cx="804759" cy="804759"/>
          </a:xfrm>
          <a:prstGeom prst="ellipse">
            <a:avLst/>
          </a:prstGeom>
          <a:solidFill>
            <a:schemeClr val="accent1"/>
          </a:solidFill>
          <a:ln w="1905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 rtl="0"/>
            <a:r>
              <a:rPr lang="es-MX" noProof="0"/>
              <a:t>Haz clic en el icono para agregar una imagen</a:t>
            </a:r>
            <a:endParaRPr lang="es-ES" noProof="0"/>
          </a:p>
        </p:txBody>
      </p:sp>
      <p:sp>
        <p:nvSpPr>
          <p:cNvPr id="23" name="Marcador de posición de imagen 5">
            <a:extLst>
              <a:ext uri="{FF2B5EF4-FFF2-40B4-BE49-F238E27FC236}">
                <a16:creationId xmlns:a16="http://schemas.microsoft.com/office/drawing/2014/main" id="{1D21CB0A-3210-4B51-85A0-5111AEBA214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790155" y="4910461"/>
            <a:ext cx="804759" cy="804759"/>
          </a:xfrm>
          <a:prstGeom prst="ellipse">
            <a:avLst/>
          </a:prstGeom>
          <a:solidFill>
            <a:schemeClr val="accent1"/>
          </a:solidFill>
          <a:ln w="1905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 rtl="0"/>
            <a:r>
              <a:rPr lang="es-MX" noProof="0"/>
              <a:t>Haz clic en el icono para agregar una imagen</a:t>
            </a:r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3281798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63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n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BC0DB138-926E-4EF2-BFC2-93D610E35703}"/>
              </a:ext>
            </a:extLst>
          </p:cNvPr>
          <p:cNvSpPr/>
          <p:nvPr userDrawn="1"/>
        </p:nvSpPr>
        <p:spPr>
          <a:xfrm>
            <a:off x="0" y="3721472"/>
            <a:ext cx="12192000" cy="3136523"/>
          </a:xfrm>
          <a:prstGeom prst="rect">
            <a:avLst/>
          </a:prstGeom>
          <a:solidFill>
            <a:schemeClr val="accent2"/>
          </a:solidFill>
        </p:spPr>
        <p:txBody>
          <a:bodyPr vert="horz" lIns="1296000" tIns="45720" rIns="432000" bIns="45720" rtlCol="0" anchor="ctr">
            <a:normAutofit/>
          </a:bodyPr>
          <a:lstStyle/>
          <a:p>
            <a:pPr lvl="0" indent="0" rtl="0">
              <a:lnSpc>
                <a:spcPct val="100000"/>
              </a:lnSpc>
              <a:spcBef>
                <a:spcPts val="1000"/>
              </a:spcBef>
              <a:buFontTx/>
              <a:buNone/>
            </a:pPr>
            <a:endParaRPr lang="es-ES" sz="1400" b="0" i="0" spc="0" noProof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95B2C2DA-ADF3-D44B-8824-9B44E01F74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8543" y="358610"/>
            <a:ext cx="10854914" cy="804759"/>
          </a:xfrm>
        </p:spPr>
        <p:txBody>
          <a:bodyPr lIns="0" rtlCol="0" anchor="b">
            <a:normAutofit/>
          </a:bodyPr>
          <a:lstStyle>
            <a:lvl1pPr algn="ctr">
              <a:defRPr sz="4000" b="1">
                <a:latin typeface="+mj-lt"/>
              </a:defRPr>
            </a:lvl1pPr>
          </a:lstStyle>
          <a:p>
            <a:pPr rtl="0"/>
            <a:r>
              <a:rPr lang="es-ES" noProof="0"/>
              <a:t>Haga clic para agregar el título de la diapositiva aquí</a:t>
            </a:r>
          </a:p>
        </p:txBody>
      </p:sp>
      <p:sp>
        <p:nvSpPr>
          <p:cNvPr id="6" name="Marcador de posición de imagen 5">
            <a:extLst>
              <a:ext uri="{FF2B5EF4-FFF2-40B4-BE49-F238E27FC236}">
                <a16:creationId xmlns:a16="http://schemas.microsoft.com/office/drawing/2014/main" id="{8C7AA169-6546-4620-BD7B-7B36553C28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463303" y="2677210"/>
            <a:ext cx="804759" cy="804759"/>
          </a:xfrm>
          <a:prstGeom prst="ellipse">
            <a:avLst/>
          </a:prstGeom>
          <a:solidFill>
            <a:schemeClr val="bg1"/>
          </a:solidFill>
          <a:ln w="19050">
            <a:solidFill>
              <a:srgbClr val="1F1F26"/>
            </a:solidFill>
          </a:ln>
        </p:spPr>
        <p:txBody>
          <a:bodyPr rtlCol="0">
            <a:normAutofit/>
          </a:bodyPr>
          <a:lstStyle>
            <a:lvl1pPr>
              <a:defRPr sz="800"/>
            </a:lvl1pPr>
          </a:lstStyle>
          <a:p>
            <a:pPr rtl="0"/>
            <a:r>
              <a:rPr lang="es-MX" noProof="0"/>
              <a:t>Haz clic en el icono para agregar una imagen</a:t>
            </a:r>
            <a:endParaRPr lang="es-ES" noProof="0"/>
          </a:p>
        </p:txBody>
      </p:sp>
      <p:sp>
        <p:nvSpPr>
          <p:cNvPr id="11" name="Marcador de posición de imagen 5">
            <a:extLst>
              <a:ext uri="{FF2B5EF4-FFF2-40B4-BE49-F238E27FC236}">
                <a16:creationId xmlns:a16="http://schemas.microsoft.com/office/drawing/2014/main" id="{CE9C16DA-A24B-4516-BCC8-C747730478D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310608" y="2677210"/>
            <a:ext cx="804759" cy="804759"/>
          </a:xfrm>
          <a:prstGeom prst="ellipse">
            <a:avLst/>
          </a:prstGeom>
          <a:solidFill>
            <a:schemeClr val="bg1"/>
          </a:solidFill>
          <a:ln w="19050">
            <a:solidFill>
              <a:srgbClr val="1F1F26"/>
            </a:solidFill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 rtl="0"/>
            <a:r>
              <a:rPr lang="es-MX" noProof="0"/>
              <a:t>Haz clic en el icono para agregar una imagen</a:t>
            </a:r>
            <a:endParaRPr lang="es-ES" noProof="0"/>
          </a:p>
        </p:txBody>
      </p:sp>
      <p:sp>
        <p:nvSpPr>
          <p:cNvPr id="13" name="Marcador de posición de imagen 5">
            <a:extLst>
              <a:ext uri="{FF2B5EF4-FFF2-40B4-BE49-F238E27FC236}">
                <a16:creationId xmlns:a16="http://schemas.microsoft.com/office/drawing/2014/main" id="{A498122E-BB6F-4765-B85E-6410B9CE17A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157913" y="2677210"/>
            <a:ext cx="804759" cy="804759"/>
          </a:xfrm>
          <a:prstGeom prst="ellipse">
            <a:avLst/>
          </a:prstGeom>
          <a:solidFill>
            <a:schemeClr val="bg1"/>
          </a:solidFill>
          <a:ln w="19050">
            <a:solidFill>
              <a:srgbClr val="1F1F26"/>
            </a:solidFill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 rtl="0"/>
            <a:r>
              <a:rPr lang="es-MX" noProof="0"/>
              <a:t>Haz clic en el icono para agregar una imagen</a:t>
            </a:r>
            <a:endParaRPr lang="es-ES" noProof="0"/>
          </a:p>
        </p:txBody>
      </p:sp>
      <p:sp>
        <p:nvSpPr>
          <p:cNvPr id="14" name="Marcador de posición de imagen 5">
            <a:extLst>
              <a:ext uri="{FF2B5EF4-FFF2-40B4-BE49-F238E27FC236}">
                <a16:creationId xmlns:a16="http://schemas.microsoft.com/office/drawing/2014/main" id="{D19B2F25-5E98-4166-8476-BE599D16121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005218" y="2677210"/>
            <a:ext cx="804759" cy="804759"/>
          </a:xfrm>
          <a:prstGeom prst="ellipse">
            <a:avLst/>
          </a:prstGeom>
          <a:solidFill>
            <a:schemeClr val="bg1"/>
          </a:solidFill>
          <a:ln w="19050">
            <a:solidFill>
              <a:srgbClr val="1F1F26"/>
            </a:solidFill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 rtl="0"/>
            <a:r>
              <a:rPr lang="es-MX" noProof="0"/>
              <a:t>Haz clic en el icono para agregar una imagen</a:t>
            </a:r>
            <a:endParaRPr lang="es-ES" noProof="0"/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A985C547-771F-4BD4-ADA8-B270DC50BDB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0780" y="3920809"/>
            <a:ext cx="2469806" cy="731694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 rtl="0"/>
            <a:r>
              <a:rPr lang="es-MX" noProof="0"/>
              <a:t>Haga clic para modificar los estilos de texto del patrón</a:t>
            </a:r>
          </a:p>
        </p:txBody>
      </p:sp>
      <p:sp>
        <p:nvSpPr>
          <p:cNvPr id="16" name="Marcador de texto 8">
            <a:extLst>
              <a:ext uri="{FF2B5EF4-FFF2-40B4-BE49-F238E27FC236}">
                <a16:creationId xmlns:a16="http://schemas.microsoft.com/office/drawing/2014/main" id="{5726DA1D-D34F-4505-9722-98586A88D85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76825" y="3923752"/>
            <a:ext cx="2469806" cy="731694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 rtl="0"/>
            <a:r>
              <a:rPr lang="es-MX" noProof="0"/>
              <a:t>Haga clic para modificar los estilos de texto del patrón</a:t>
            </a:r>
          </a:p>
        </p:txBody>
      </p:sp>
      <p:sp>
        <p:nvSpPr>
          <p:cNvPr id="18" name="Marcador de texto 8">
            <a:extLst>
              <a:ext uri="{FF2B5EF4-FFF2-40B4-BE49-F238E27FC236}">
                <a16:creationId xmlns:a16="http://schemas.microsoft.com/office/drawing/2014/main" id="{DA05F0E8-C4BA-4839-9D3B-C830E739802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22870" y="3920809"/>
            <a:ext cx="2469806" cy="731694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 rtl="0"/>
            <a:r>
              <a:rPr lang="es-MX" noProof="0"/>
              <a:t>Haga clic para modificar los estilos de texto del patrón</a:t>
            </a:r>
          </a:p>
        </p:txBody>
      </p:sp>
      <p:sp>
        <p:nvSpPr>
          <p:cNvPr id="19" name="Marcador de texto 8">
            <a:extLst>
              <a:ext uri="{FF2B5EF4-FFF2-40B4-BE49-F238E27FC236}">
                <a16:creationId xmlns:a16="http://schemas.microsoft.com/office/drawing/2014/main" id="{3BDE5625-360A-435B-8812-2FFD30C937B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168916" y="3916626"/>
            <a:ext cx="2469806" cy="731694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 rtl="0"/>
            <a:r>
              <a:rPr lang="es-MX" noProof="0"/>
              <a:t>Haga clic para modificar los estilos de texto del patrón</a:t>
            </a:r>
          </a:p>
        </p:txBody>
      </p:sp>
      <p:sp>
        <p:nvSpPr>
          <p:cNvPr id="20" name="Marcador de texto 6">
            <a:extLst>
              <a:ext uri="{FF2B5EF4-FFF2-40B4-BE49-F238E27FC236}">
                <a16:creationId xmlns:a16="http://schemas.microsoft.com/office/drawing/2014/main" id="{A4E9B315-244E-41A8-B655-63FCC22CCF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1337302"/>
            <a:ext cx="10685257" cy="541483"/>
          </a:xfrm>
        </p:spPr>
        <p:txBody>
          <a:bodyPr lIns="0"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MX" noProof="0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5523121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64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n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1">
            <a:extLst>
              <a:ext uri="{FF2B5EF4-FFF2-40B4-BE49-F238E27FC236}">
                <a16:creationId xmlns:a16="http://schemas.microsoft.com/office/drawing/2014/main" id="{95B2C2DA-ADF3-D44B-8824-9B44E01F74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8543" y="1039330"/>
            <a:ext cx="10854914" cy="804759"/>
          </a:xfrm>
        </p:spPr>
        <p:txBody>
          <a:bodyPr lIns="0" rtlCol="0" anchor="b">
            <a:normAutofit/>
          </a:bodyPr>
          <a:lstStyle>
            <a:lvl1pPr algn="ctr">
              <a:defRPr sz="4000" b="1">
                <a:latin typeface="+mj-lt"/>
              </a:defRPr>
            </a:lvl1pPr>
          </a:lstStyle>
          <a:p>
            <a:pPr rtl="0"/>
            <a:r>
              <a:rPr lang="es-ES" noProof="0"/>
              <a:t>Haga clic para agregar el título de la diapositiva aquí</a:t>
            </a:r>
          </a:p>
        </p:txBody>
      </p:sp>
      <p:sp>
        <p:nvSpPr>
          <p:cNvPr id="6" name="Marcador de posición de imagen 5">
            <a:extLst>
              <a:ext uri="{FF2B5EF4-FFF2-40B4-BE49-F238E27FC236}">
                <a16:creationId xmlns:a16="http://schemas.microsoft.com/office/drawing/2014/main" id="{8C7AA169-6546-4620-BD7B-7B36553C28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41120" y="3235748"/>
            <a:ext cx="1049126" cy="1049124"/>
          </a:xfrm>
          <a:prstGeom prst="ellipse">
            <a:avLst/>
          </a:prstGeom>
          <a:solidFill>
            <a:schemeClr val="accent1"/>
          </a:solidFill>
          <a:ln w="19050">
            <a:noFill/>
          </a:ln>
        </p:spPr>
        <p:txBody>
          <a:bodyPr rtlCol="0">
            <a:normAutofit/>
          </a:bodyPr>
          <a:lstStyle>
            <a:lvl1pPr>
              <a:defRPr sz="800">
                <a:latin typeface="+mn-lt"/>
              </a:defRPr>
            </a:lvl1pPr>
          </a:lstStyle>
          <a:p>
            <a:pPr rtl="0"/>
            <a:r>
              <a:rPr lang="es-MX" noProof="0"/>
              <a:t>Haz clic en el icono para agregar una imagen</a:t>
            </a:r>
            <a:endParaRPr lang="es-ES" noProof="0"/>
          </a:p>
        </p:txBody>
      </p:sp>
      <p:sp>
        <p:nvSpPr>
          <p:cNvPr id="11" name="Marcador de posición de imagen 5">
            <a:extLst>
              <a:ext uri="{FF2B5EF4-FFF2-40B4-BE49-F238E27FC236}">
                <a16:creationId xmlns:a16="http://schemas.microsoft.com/office/drawing/2014/main" id="{CE9C16DA-A24B-4516-BCC8-C747730478D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188425" y="3235748"/>
            <a:ext cx="1049126" cy="1049124"/>
          </a:xfrm>
          <a:prstGeom prst="ellipse">
            <a:avLst/>
          </a:prstGeom>
          <a:solidFill>
            <a:schemeClr val="accent1"/>
          </a:solidFill>
          <a:ln w="1905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>
                <a:latin typeface="+mn-lt"/>
              </a:defRPr>
            </a:lvl1pPr>
          </a:lstStyle>
          <a:p>
            <a:pPr lvl="0" rtl="0"/>
            <a:r>
              <a:rPr lang="es-MX" noProof="0"/>
              <a:t>Haz clic en el icono para agregar una imagen</a:t>
            </a:r>
            <a:endParaRPr lang="es-ES" noProof="0"/>
          </a:p>
        </p:txBody>
      </p:sp>
      <p:sp>
        <p:nvSpPr>
          <p:cNvPr id="13" name="Marcador de posición de imagen 5">
            <a:extLst>
              <a:ext uri="{FF2B5EF4-FFF2-40B4-BE49-F238E27FC236}">
                <a16:creationId xmlns:a16="http://schemas.microsoft.com/office/drawing/2014/main" id="{A498122E-BB6F-4765-B85E-6410B9CE17A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035730" y="3235748"/>
            <a:ext cx="1049126" cy="1049124"/>
          </a:xfrm>
          <a:prstGeom prst="ellipse">
            <a:avLst/>
          </a:prstGeom>
          <a:solidFill>
            <a:schemeClr val="accent1"/>
          </a:solidFill>
          <a:ln w="1905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>
                <a:latin typeface="+mn-lt"/>
              </a:defRPr>
            </a:lvl1pPr>
          </a:lstStyle>
          <a:p>
            <a:pPr lvl="0" rtl="0"/>
            <a:r>
              <a:rPr lang="es-MX" noProof="0"/>
              <a:t>Haz clic en el icono para agregar una imagen</a:t>
            </a:r>
            <a:endParaRPr lang="es-ES" noProof="0"/>
          </a:p>
        </p:txBody>
      </p:sp>
      <p:sp>
        <p:nvSpPr>
          <p:cNvPr id="14" name="Marcador de posición de imagen 5">
            <a:extLst>
              <a:ext uri="{FF2B5EF4-FFF2-40B4-BE49-F238E27FC236}">
                <a16:creationId xmlns:a16="http://schemas.microsoft.com/office/drawing/2014/main" id="{D19B2F25-5E98-4166-8476-BE599D16121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883035" y="3235748"/>
            <a:ext cx="1049126" cy="1049124"/>
          </a:xfrm>
          <a:prstGeom prst="ellipse">
            <a:avLst/>
          </a:prstGeom>
          <a:solidFill>
            <a:schemeClr val="accent1"/>
          </a:solidFill>
          <a:ln w="1905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>
                <a:latin typeface="+mn-lt"/>
              </a:defRPr>
            </a:lvl1pPr>
          </a:lstStyle>
          <a:p>
            <a:pPr lvl="0" rtl="0"/>
            <a:r>
              <a:rPr lang="es-MX" noProof="0"/>
              <a:t>Haz clic en el icono para agregar una imagen</a:t>
            </a:r>
            <a:endParaRPr lang="es-ES" noProof="0"/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A985C547-771F-4BD4-ADA8-B270DC50BDB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0780" y="4601529"/>
            <a:ext cx="2469806" cy="731694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>
                <a:latin typeface="+mn-lt"/>
              </a:defRPr>
            </a:lvl1pPr>
          </a:lstStyle>
          <a:p>
            <a:pPr lvl="0" rtl="0"/>
            <a:r>
              <a:rPr lang="es-MX" noProof="0"/>
              <a:t>Haga clic para modificar los estilos de texto del patrón</a:t>
            </a:r>
          </a:p>
        </p:txBody>
      </p:sp>
      <p:sp>
        <p:nvSpPr>
          <p:cNvPr id="16" name="Marcador de texto 8">
            <a:extLst>
              <a:ext uri="{FF2B5EF4-FFF2-40B4-BE49-F238E27FC236}">
                <a16:creationId xmlns:a16="http://schemas.microsoft.com/office/drawing/2014/main" id="{5726DA1D-D34F-4505-9722-98586A88D85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76825" y="4604472"/>
            <a:ext cx="2469806" cy="731694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>
                <a:latin typeface="+mn-lt"/>
              </a:defRPr>
            </a:lvl1pPr>
          </a:lstStyle>
          <a:p>
            <a:pPr lvl="0" rtl="0"/>
            <a:r>
              <a:rPr lang="es-MX" noProof="0"/>
              <a:t>Haga clic para modificar los estilos de texto del patrón</a:t>
            </a:r>
          </a:p>
        </p:txBody>
      </p:sp>
      <p:sp>
        <p:nvSpPr>
          <p:cNvPr id="18" name="Marcador de texto 8">
            <a:extLst>
              <a:ext uri="{FF2B5EF4-FFF2-40B4-BE49-F238E27FC236}">
                <a16:creationId xmlns:a16="http://schemas.microsoft.com/office/drawing/2014/main" id="{DA05F0E8-C4BA-4839-9D3B-C830E739802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22870" y="4601529"/>
            <a:ext cx="2469806" cy="731694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>
                <a:latin typeface="+mn-lt"/>
              </a:defRPr>
            </a:lvl1pPr>
          </a:lstStyle>
          <a:p>
            <a:pPr lvl="0" rtl="0"/>
            <a:r>
              <a:rPr lang="es-MX" noProof="0"/>
              <a:t>Haga clic para modificar los estilos de texto del patrón</a:t>
            </a:r>
          </a:p>
        </p:txBody>
      </p:sp>
      <p:sp>
        <p:nvSpPr>
          <p:cNvPr id="19" name="Marcador de texto 8">
            <a:extLst>
              <a:ext uri="{FF2B5EF4-FFF2-40B4-BE49-F238E27FC236}">
                <a16:creationId xmlns:a16="http://schemas.microsoft.com/office/drawing/2014/main" id="{3BDE5625-360A-435B-8812-2FFD30C937B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168916" y="4597346"/>
            <a:ext cx="2469806" cy="731694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>
                <a:latin typeface="+mn-lt"/>
              </a:defRPr>
            </a:lvl1pPr>
          </a:lstStyle>
          <a:p>
            <a:pPr lvl="0" rtl="0"/>
            <a:r>
              <a:rPr lang="es-MX" noProof="0"/>
              <a:t>Haga clic para modificar los estilos de texto del patrón</a:t>
            </a:r>
          </a:p>
        </p:txBody>
      </p:sp>
      <p:sp>
        <p:nvSpPr>
          <p:cNvPr id="20" name="Marcador de texto 6">
            <a:extLst>
              <a:ext uri="{FF2B5EF4-FFF2-40B4-BE49-F238E27FC236}">
                <a16:creationId xmlns:a16="http://schemas.microsoft.com/office/drawing/2014/main" id="{A4E9B315-244E-41A8-B655-63FCC22CCF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2018022"/>
            <a:ext cx="10685257" cy="541483"/>
          </a:xfrm>
        </p:spPr>
        <p:txBody>
          <a:bodyPr lIns="0"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MX" noProof="0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38786152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64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n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BC0DB138-926E-4EF2-BFC2-93D610E35703}"/>
              </a:ext>
            </a:extLst>
          </p:cNvPr>
          <p:cNvSpPr/>
          <p:nvPr userDrawn="1"/>
        </p:nvSpPr>
        <p:spPr>
          <a:xfrm>
            <a:off x="6134100" y="0"/>
            <a:ext cx="6057900" cy="6857995"/>
          </a:xfrm>
          <a:prstGeom prst="rect">
            <a:avLst/>
          </a:prstGeom>
          <a:solidFill>
            <a:srgbClr val="DFE3E9"/>
          </a:solidFill>
        </p:spPr>
        <p:txBody>
          <a:bodyPr vert="horz" lIns="1296000" tIns="45720" rIns="432000" bIns="45720" rtlCol="0" anchor="ctr">
            <a:normAutofit/>
          </a:bodyPr>
          <a:lstStyle/>
          <a:p>
            <a:pPr lvl="0" indent="0" rtl="0">
              <a:lnSpc>
                <a:spcPct val="100000"/>
              </a:lnSpc>
              <a:spcBef>
                <a:spcPts val="1000"/>
              </a:spcBef>
              <a:buFontTx/>
              <a:buNone/>
            </a:pPr>
            <a:endParaRPr lang="es-ES" sz="1400" b="0" i="0" spc="0" noProof="0">
              <a:solidFill>
                <a:schemeClr val="tx2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95B2C2DA-ADF3-D44B-8824-9B44E01F74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057" y="2234610"/>
            <a:ext cx="4008437" cy="1395208"/>
          </a:xfrm>
        </p:spPr>
        <p:txBody>
          <a:bodyPr lIns="0" rtlCol="0" anchor="b"/>
          <a:lstStyle>
            <a:lvl1pPr>
              <a:defRPr b="1">
                <a:latin typeface="+mj-lt"/>
              </a:defRPr>
            </a:lvl1pPr>
          </a:lstStyle>
          <a:p>
            <a:pPr rtl="0"/>
            <a:r>
              <a:rPr lang="es-ES" noProof="0"/>
              <a:t>Haga clic para agregar el título de la diapositiva aquí</a:t>
            </a:r>
          </a:p>
        </p:txBody>
      </p:sp>
      <p:sp>
        <p:nvSpPr>
          <p:cNvPr id="17" name="Marcador de texto 11">
            <a:extLst>
              <a:ext uri="{FF2B5EF4-FFF2-40B4-BE49-F238E27FC236}">
                <a16:creationId xmlns:a16="http://schemas.microsoft.com/office/drawing/2014/main" id="{6CAA743B-32D9-CE44-9E46-D38DB57EFAC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41058" y="3695479"/>
            <a:ext cx="4008437" cy="602887"/>
          </a:xfrm>
        </p:spPr>
        <p:txBody>
          <a:bodyPr lIns="0" rtlCol="0" anchor="t">
            <a:normAutofit/>
          </a:bodyPr>
          <a:lstStyle>
            <a:lvl1pPr marL="0" indent="0">
              <a:buNone/>
              <a:defRPr sz="1400" spc="300">
                <a:solidFill>
                  <a:schemeClr val="tx2"/>
                </a:solidFill>
                <a:latin typeface="+mn-lt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es-ES" noProof="0"/>
              <a:t>SUBTÍTULO AQUÍ</a:t>
            </a:r>
          </a:p>
        </p:txBody>
      </p:sp>
      <p:sp>
        <p:nvSpPr>
          <p:cNvPr id="5" name="Forma 62">
            <a:extLst>
              <a:ext uri="{FF2B5EF4-FFF2-40B4-BE49-F238E27FC236}">
                <a16:creationId xmlns:a16="http://schemas.microsoft.com/office/drawing/2014/main" id="{00B58E1E-3AD1-467A-94AA-6578BE4756A3}"/>
              </a:ext>
            </a:extLst>
          </p:cNvPr>
          <p:cNvSpPr/>
          <p:nvPr userDrawn="1"/>
        </p:nvSpPr>
        <p:spPr>
          <a:xfrm rot="16200000" flipV="1">
            <a:off x="965155" y="1152611"/>
            <a:ext cx="0" cy="1930310"/>
          </a:xfrm>
          <a:prstGeom prst="line">
            <a:avLst/>
          </a:prstGeom>
          <a:ln w="19050">
            <a:solidFill>
              <a:schemeClr val="tx2"/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s-ES" sz="1500" noProof="0"/>
          </a:p>
        </p:txBody>
      </p:sp>
      <p:sp>
        <p:nvSpPr>
          <p:cNvPr id="6" name="Marcador de posición de imagen 5">
            <a:extLst>
              <a:ext uri="{FF2B5EF4-FFF2-40B4-BE49-F238E27FC236}">
                <a16:creationId xmlns:a16="http://schemas.microsoft.com/office/drawing/2014/main" id="{8C7AA169-6546-4620-BD7B-7B36553C28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87422" y="1038724"/>
            <a:ext cx="804759" cy="804759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txBody>
          <a:bodyPr rtlCol="0">
            <a:normAutofit/>
          </a:bodyPr>
          <a:lstStyle>
            <a:lvl1pPr>
              <a:defRPr sz="800">
                <a:latin typeface="+mn-lt"/>
              </a:defRPr>
            </a:lvl1pPr>
          </a:lstStyle>
          <a:p>
            <a:pPr rtl="0"/>
            <a:r>
              <a:rPr lang="es-MX" noProof="0"/>
              <a:t>Haz clic en el icono para agregar una imagen</a:t>
            </a:r>
            <a:endParaRPr lang="es-ES" noProof="0"/>
          </a:p>
        </p:txBody>
      </p:sp>
      <p:sp>
        <p:nvSpPr>
          <p:cNvPr id="11" name="Marcador de posición de imagen 5">
            <a:extLst>
              <a:ext uri="{FF2B5EF4-FFF2-40B4-BE49-F238E27FC236}">
                <a16:creationId xmlns:a16="http://schemas.microsoft.com/office/drawing/2014/main" id="{CE9C16DA-A24B-4516-BCC8-C747730478D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687422" y="2330235"/>
            <a:ext cx="804759" cy="804759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>
                <a:latin typeface="+mn-lt"/>
              </a:defRPr>
            </a:lvl1pPr>
          </a:lstStyle>
          <a:p>
            <a:pPr lvl="0" rtl="0"/>
            <a:r>
              <a:rPr lang="es-MX" noProof="0"/>
              <a:t>Haz clic en el icono para agregar una imagen</a:t>
            </a:r>
            <a:endParaRPr lang="es-ES" noProof="0"/>
          </a:p>
        </p:txBody>
      </p:sp>
      <p:sp>
        <p:nvSpPr>
          <p:cNvPr id="13" name="Marcador de posición de imagen 5">
            <a:extLst>
              <a:ext uri="{FF2B5EF4-FFF2-40B4-BE49-F238E27FC236}">
                <a16:creationId xmlns:a16="http://schemas.microsoft.com/office/drawing/2014/main" id="{A498122E-BB6F-4765-B85E-6410B9CE17A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687422" y="3621746"/>
            <a:ext cx="804759" cy="804759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>
                <a:latin typeface="+mn-lt"/>
              </a:defRPr>
            </a:lvl1pPr>
          </a:lstStyle>
          <a:p>
            <a:pPr lvl="0" rtl="0"/>
            <a:r>
              <a:rPr lang="es-MX" noProof="0"/>
              <a:t>Haz clic en el icono para agregar una imagen</a:t>
            </a:r>
            <a:endParaRPr lang="es-ES" noProof="0"/>
          </a:p>
        </p:txBody>
      </p:sp>
      <p:sp>
        <p:nvSpPr>
          <p:cNvPr id="14" name="Marcador de posición de imagen 5">
            <a:extLst>
              <a:ext uri="{FF2B5EF4-FFF2-40B4-BE49-F238E27FC236}">
                <a16:creationId xmlns:a16="http://schemas.microsoft.com/office/drawing/2014/main" id="{D19B2F25-5E98-4166-8476-BE599D16121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687422" y="4913257"/>
            <a:ext cx="804759" cy="804759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>
                <a:latin typeface="+mn-lt"/>
              </a:defRPr>
            </a:lvl1pPr>
          </a:lstStyle>
          <a:p>
            <a:pPr lvl="0" rtl="0"/>
            <a:r>
              <a:rPr lang="es-MX" noProof="0"/>
              <a:t>Haz clic en el icono para agregar una imagen</a:t>
            </a:r>
            <a:endParaRPr lang="es-ES" noProof="0"/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A985C547-771F-4BD4-ADA8-B270DC50BDB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718323" y="1074809"/>
            <a:ext cx="3977648" cy="731694"/>
          </a:xfrm>
        </p:spPr>
        <p:txBody>
          <a:bodyPr rtlCol="0" anchor="ctr">
            <a:normAutofit/>
          </a:bodyPr>
          <a:lstStyle>
            <a:lvl1pPr marL="0" indent="0">
              <a:buNone/>
              <a:defRPr sz="1400">
                <a:latin typeface="+mn-lt"/>
              </a:defRPr>
            </a:lvl1pPr>
          </a:lstStyle>
          <a:p>
            <a:pPr lvl="0" rtl="0"/>
            <a:r>
              <a:rPr lang="es-MX" noProof="0"/>
              <a:t>Haga clic para modificar los estilos de texto del patrón</a:t>
            </a:r>
          </a:p>
        </p:txBody>
      </p:sp>
      <p:sp>
        <p:nvSpPr>
          <p:cNvPr id="16" name="Marcador de texto 8">
            <a:extLst>
              <a:ext uri="{FF2B5EF4-FFF2-40B4-BE49-F238E27FC236}">
                <a16:creationId xmlns:a16="http://schemas.microsoft.com/office/drawing/2014/main" id="{5726DA1D-D34F-4505-9722-98586A88D85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718323" y="2365537"/>
            <a:ext cx="3977648" cy="731694"/>
          </a:xfrm>
        </p:spPr>
        <p:txBody>
          <a:bodyPr rtlCol="0" anchor="ctr">
            <a:normAutofit/>
          </a:bodyPr>
          <a:lstStyle>
            <a:lvl1pPr marL="0" indent="0">
              <a:buNone/>
              <a:defRPr sz="1400">
                <a:latin typeface="+mn-lt"/>
              </a:defRPr>
            </a:lvl1pPr>
          </a:lstStyle>
          <a:p>
            <a:pPr lvl="0" rtl="0"/>
            <a:r>
              <a:rPr lang="es-MX" noProof="0"/>
              <a:t>Haga clic para modificar los estilos de texto del patrón</a:t>
            </a:r>
          </a:p>
        </p:txBody>
      </p:sp>
      <p:sp>
        <p:nvSpPr>
          <p:cNvPr id="18" name="Marcador de texto 8">
            <a:extLst>
              <a:ext uri="{FF2B5EF4-FFF2-40B4-BE49-F238E27FC236}">
                <a16:creationId xmlns:a16="http://schemas.microsoft.com/office/drawing/2014/main" id="{DA05F0E8-C4BA-4839-9D3B-C830E739802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718323" y="3656265"/>
            <a:ext cx="3977648" cy="731694"/>
          </a:xfrm>
        </p:spPr>
        <p:txBody>
          <a:bodyPr rtlCol="0" anchor="ctr">
            <a:normAutofit/>
          </a:bodyPr>
          <a:lstStyle>
            <a:lvl1pPr marL="0" indent="0">
              <a:buNone/>
              <a:defRPr sz="1400">
                <a:latin typeface="+mn-lt"/>
              </a:defRPr>
            </a:lvl1pPr>
          </a:lstStyle>
          <a:p>
            <a:pPr lvl="0" rtl="0"/>
            <a:r>
              <a:rPr lang="es-MX" noProof="0"/>
              <a:t>Haga clic para modificar los estilos de texto del patrón</a:t>
            </a:r>
          </a:p>
        </p:txBody>
      </p:sp>
      <p:sp>
        <p:nvSpPr>
          <p:cNvPr id="19" name="Marcador de texto 8">
            <a:extLst>
              <a:ext uri="{FF2B5EF4-FFF2-40B4-BE49-F238E27FC236}">
                <a16:creationId xmlns:a16="http://schemas.microsoft.com/office/drawing/2014/main" id="{3BDE5625-360A-435B-8812-2FFD30C937B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718323" y="4946994"/>
            <a:ext cx="3977648" cy="731694"/>
          </a:xfrm>
        </p:spPr>
        <p:txBody>
          <a:bodyPr rtlCol="0" anchor="ctr">
            <a:normAutofit/>
          </a:bodyPr>
          <a:lstStyle>
            <a:lvl1pPr marL="0" indent="0">
              <a:buNone/>
              <a:defRPr sz="1400">
                <a:latin typeface="+mn-lt"/>
              </a:defRPr>
            </a:lvl1pPr>
          </a:lstStyle>
          <a:p>
            <a:pPr lvl="0" rtl="0"/>
            <a:r>
              <a:rPr lang="es-MX" noProof="0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14033256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64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8FBBE79-9A2D-485C-A5FF-D6F6AFD2AF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682" y="971950"/>
            <a:ext cx="3537030" cy="2036100"/>
          </a:xfrm>
        </p:spPr>
        <p:txBody>
          <a:bodyPr lIns="0" rtlCol="0"/>
          <a:lstStyle>
            <a:lvl1pPr>
              <a:defRPr>
                <a:solidFill>
                  <a:srgbClr val="5DAAB0"/>
                </a:solidFill>
                <a:latin typeface="+mj-lt"/>
              </a:defRPr>
            </a:lvl1pPr>
          </a:lstStyle>
          <a:p>
            <a:pPr rtl="0"/>
            <a:r>
              <a:rPr lang="es-MX" noProof="0"/>
              <a:t>Haz clic para modificar el estilo de título del patrón</a:t>
            </a:r>
            <a:endParaRPr lang="es-ES" noProof="0"/>
          </a:p>
        </p:txBody>
      </p:sp>
      <p:sp>
        <p:nvSpPr>
          <p:cNvPr id="5" name="Marcador de posición de imagen 4">
            <a:extLst>
              <a:ext uri="{FF2B5EF4-FFF2-40B4-BE49-F238E27FC236}">
                <a16:creationId xmlns:a16="http://schemas.microsoft.com/office/drawing/2014/main" id="{0D8C8A61-C19F-4EF6-A991-5B6EFC5F7AF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76930" y="729827"/>
            <a:ext cx="1643384" cy="1643384"/>
          </a:xfrm>
          <a:prstGeom prst="ellipse">
            <a:avLst/>
          </a:prstGeom>
        </p:spPr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/>
            <a:r>
              <a:rPr lang="es-MX" noProof="0"/>
              <a:t>Haz clic en el icono para agregar una imagen</a:t>
            </a:r>
            <a:endParaRPr lang="es-ES" noProof="0"/>
          </a:p>
        </p:txBody>
      </p:sp>
      <p:sp>
        <p:nvSpPr>
          <p:cNvPr id="6" name="Marcador de posición de imagen 4">
            <a:extLst>
              <a:ext uri="{FF2B5EF4-FFF2-40B4-BE49-F238E27FC236}">
                <a16:creationId xmlns:a16="http://schemas.microsoft.com/office/drawing/2014/main" id="{FB28CC40-CBF3-4E1C-841D-45C7739F95E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970602" y="729827"/>
            <a:ext cx="1643384" cy="1643384"/>
          </a:xfrm>
          <a:prstGeom prst="ellipse">
            <a:avLst/>
          </a:prstGeom>
        </p:spPr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/>
            <a:r>
              <a:rPr lang="es-MX" noProof="0"/>
              <a:t>Haz clic en el icono para agregar una imagen</a:t>
            </a:r>
            <a:endParaRPr lang="es-ES" noProof="0"/>
          </a:p>
        </p:txBody>
      </p:sp>
      <p:sp>
        <p:nvSpPr>
          <p:cNvPr id="7" name="Marcador de posición de imagen 4">
            <a:extLst>
              <a:ext uri="{FF2B5EF4-FFF2-40B4-BE49-F238E27FC236}">
                <a16:creationId xmlns:a16="http://schemas.microsoft.com/office/drawing/2014/main" id="{12606688-9042-46BE-82EA-2A9034C212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76930" y="3646649"/>
            <a:ext cx="1643384" cy="1643384"/>
          </a:xfrm>
          <a:prstGeom prst="ellipse">
            <a:avLst/>
          </a:prstGeom>
        </p:spPr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/>
            <a:r>
              <a:rPr lang="es-MX" noProof="0"/>
              <a:t>Haz clic en el icono para agregar una imagen</a:t>
            </a:r>
            <a:endParaRPr lang="es-ES" noProof="0"/>
          </a:p>
        </p:txBody>
      </p:sp>
      <p:sp>
        <p:nvSpPr>
          <p:cNvPr id="8" name="Marcador de posición de imagen 4">
            <a:extLst>
              <a:ext uri="{FF2B5EF4-FFF2-40B4-BE49-F238E27FC236}">
                <a16:creationId xmlns:a16="http://schemas.microsoft.com/office/drawing/2014/main" id="{94A72397-DF36-48ED-9888-0827D143B9B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970602" y="3646649"/>
            <a:ext cx="1643384" cy="1643384"/>
          </a:xfrm>
          <a:prstGeom prst="ellipse">
            <a:avLst/>
          </a:prstGeom>
        </p:spPr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/>
            <a:r>
              <a:rPr lang="es-MX" noProof="0"/>
              <a:t>Haz clic en el icono para agregar una imagen</a:t>
            </a:r>
            <a:endParaRPr lang="es-ES" noProof="0"/>
          </a:p>
        </p:txBody>
      </p:sp>
      <p:sp>
        <p:nvSpPr>
          <p:cNvPr id="9" name="Marcador de texto 6">
            <a:extLst>
              <a:ext uri="{FF2B5EF4-FFF2-40B4-BE49-F238E27FC236}">
                <a16:creationId xmlns:a16="http://schemas.microsoft.com/office/drawing/2014/main" id="{DD736A8B-DD51-4DE5-A500-3F2E06CA9E1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642770" y="2823837"/>
            <a:ext cx="2517605" cy="484146"/>
          </a:xfrm>
        </p:spPr>
        <p:txBody>
          <a:bodyPr lIns="0" rtlCol="0">
            <a:noAutofit/>
          </a:bodyPr>
          <a:lstStyle>
            <a:lvl1pPr marL="0" indent="0" algn="ctr"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MX" noProof="0"/>
              <a:t>Haga clic para modificar los estilos de texto del patrón</a:t>
            </a:r>
          </a:p>
        </p:txBody>
      </p:sp>
      <p:sp>
        <p:nvSpPr>
          <p:cNvPr id="10" name="Marcador de texto 6">
            <a:extLst>
              <a:ext uri="{FF2B5EF4-FFF2-40B4-BE49-F238E27FC236}">
                <a16:creationId xmlns:a16="http://schemas.microsoft.com/office/drawing/2014/main" id="{088F0D2C-15BE-4CDF-B390-80500DDD743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642770" y="2419511"/>
            <a:ext cx="2517605" cy="382749"/>
          </a:xfrm>
        </p:spPr>
        <p:txBody>
          <a:bodyPr lIns="0" rtlCol="0" anchor="b">
            <a:noAutofit/>
          </a:bodyPr>
          <a:lstStyle>
            <a:lvl1pPr marL="0" indent="0" algn="ctr">
              <a:buNone/>
              <a:defRPr sz="1600" b="1"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ES" noProof="0"/>
              <a:t>AGREGAR NOMBRE AQUÍ</a:t>
            </a:r>
          </a:p>
        </p:txBody>
      </p:sp>
      <p:sp>
        <p:nvSpPr>
          <p:cNvPr id="11" name="Marcador de texto 6">
            <a:extLst>
              <a:ext uri="{FF2B5EF4-FFF2-40B4-BE49-F238E27FC236}">
                <a16:creationId xmlns:a16="http://schemas.microsoft.com/office/drawing/2014/main" id="{BC14EC5C-D80F-42F2-A5F0-D4F07AADAEC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544956" y="2823837"/>
            <a:ext cx="2517605" cy="484146"/>
          </a:xfrm>
        </p:spPr>
        <p:txBody>
          <a:bodyPr lIns="0" rtlCol="0">
            <a:noAutofit/>
          </a:bodyPr>
          <a:lstStyle>
            <a:lvl1pPr marL="0" indent="0" algn="ctr"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MX" noProof="0"/>
              <a:t>Haga clic para modificar los estilos de texto del patrón</a:t>
            </a:r>
          </a:p>
        </p:txBody>
      </p:sp>
      <p:sp>
        <p:nvSpPr>
          <p:cNvPr id="12" name="Marcador de texto 6">
            <a:extLst>
              <a:ext uri="{FF2B5EF4-FFF2-40B4-BE49-F238E27FC236}">
                <a16:creationId xmlns:a16="http://schemas.microsoft.com/office/drawing/2014/main" id="{235DD3B7-76E7-45B9-B75B-30D7AFC8EE6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44956" y="2419511"/>
            <a:ext cx="2517605" cy="382749"/>
          </a:xfrm>
        </p:spPr>
        <p:txBody>
          <a:bodyPr lIns="0" rtlCol="0" anchor="b">
            <a:noAutofit/>
          </a:bodyPr>
          <a:lstStyle>
            <a:lvl1pPr marL="0" indent="0" algn="ctr">
              <a:buNone/>
              <a:defRPr sz="1600" b="1"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ES" noProof="0"/>
              <a:t>AGREGAR NOMBRE AQUÍ</a:t>
            </a:r>
          </a:p>
        </p:txBody>
      </p:sp>
      <p:sp>
        <p:nvSpPr>
          <p:cNvPr id="17" name="Marcador de texto 6">
            <a:extLst>
              <a:ext uri="{FF2B5EF4-FFF2-40B4-BE49-F238E27FC236}">
                <a16:creationId xmlns:a16="http://schemas.microsoft.com/office/drawing/2014/main" id="{5A499762-AEDB-43BC-89CC-CC0602BEAF7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642770" y="5740657"/>
            <a:ext cx="2517605" cy="484146"/>
          </a:xfrm>
        </p:spPr>
        <p:txBody>
          <a:bodyPr lIns="0" rtlCol="0">
            <a:noAutofit/>
          </a:bodyPr>
          <a:lstStyle>
            <a:lvl1pPr marL="0" indent="0" algn="ctr"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MX" noProof="0"/>
              <a:t>Haga clic para modificar los estilos de texto del patrón</a:t>
            </a:r>
          </a:p>
        </p:txBody>
      </p:sp>
      <p:sp>
        <p:nvSpPr>
          <p:cNvPr id="18" name="Marcador de texto 6">
            <a:extLst>
              <a:ext uri="{FF2B5EF4-FFF2-40B4-BE49-F238E27FC236}">
                <a16:creationId xmlns:a16="http://schemas.microsoft.com/office/drawing/2014/main" id="{880EDD7E-326D-47DC-B58D-88ECE1D00F9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642770" y="5336331"/>
            <a:ext cx="2517605" cy="382749"/>
          </a:xfrm>
        </p:spPr>
        <p:txBody>
          <a:bodyPr lIns="0" rtlCol="0" anchor="b">
            <a:noAutofit/>
          </a:bodyPr>
          <a:lstStyle>
            <a:lvl1pPr marL="0" indent="0" algn="ctr">
              <a:buNone/>
              <a:defRPr sz="1600" b="1"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ES" noProof="0"/>
              <a:t>AGREGAR NOMBRE AQUÍ</a:t>
            </a:r>
          </a:p>
        </p:txBody>
      </p:sp>
      <p:sp>
        <p:nvSpPr>
          <p:cNvPr id="19" name="Marcador de texto 6">
            <a:extLst>
              <a:ext uri="{FF2B5EF4-FFF2-40B4-BE49-F238E27FC236}">
                <a16:creationId xmlns:a16="http://schemas.microsoft.com/office/drawing/2014/main" id="{DB92C933-F978-486C-A305-0BAC73E0F15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544956" y="5740657"/>
            <a:ext cx="2517605" cy="484146"/>
          </a:xfrm>
        </p:spPr>
        <p:txBody>
          <a:bodyPr lIns="0" rtlCol="0">
            <a:noAutofit/>
          </a:bodyPr>
          <a:lstStyle>
            <a:lvl1pPr marL="0" indent="0" algn="ctr"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MX" noProof="0"/>
              <a:t>Haga clic para modificar los estilos de texto del patrón</a:t>
            </a:r>
          </a:p>
        </p:txBody>
      </p:sp>
      <p:sp>
        <p:nvSpPr>
          <p:cNvPr id="20" name="Marcador de texto 6">
            <a:extLst>
              <a:ext uri="{FF2B5EF4-FFF2-40B4-BE49-F238E27FC236}">
                <a16:creationId xmlns:a16="http://schemas.microsoft.com/office/drawing/2014/main" id="{B18BFAE0-942E-42DB-BD07-596D50E07E3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544956" y="5336331"/>
            <a:ext cx="2517605" cy="382749"/>
          </a:xfrm>
        </p:spPr>
        <p:txBody>
          <a:bodyPr lIns="0" rtlCol="0" anchor="b">
            <a:noAutofit/>
          </a:bodyPr>
          <a:lstStyle>
            <a:lvl1pPr marL="0" indent="0" algn="ctr">
              <a:buNone/>
              <a:defRPr sz="1600" b="1"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ES" noProof="0"/>
              <a:t>AGREGAR NOMBRE AQUÍ</a:t>
            </a:r>
          </a:p>
        </p:txBody>
      </p:sp>
      <p:sp>
        <p:nvSpPr>
          <p:cNvPr id="16" name="Forma 62">
            <a:extLst>
              <a:ext uri="{FF2B5EF4-FFF2-40B4-BE49-F238E27FC236}">
                <a16:creationId xmlns:a16="http://schemas.microsoft.com/office/drawing/2014/main" id="{E2A7A773-8673-42D6-B565-4013CBE76BBD}"/>
              </a:ext>
            </a:extLst>
          </p:cNvPr>
          <p:cNvSpPr/>
          <p:nvPr userDrawn="1"/>
        </p:nvSpPr>
        <p:spPr>
          <a:xfrm rot="16200000" flipV="1">
            <a:off x="965155" y="-184909"/>
            <a:ext cx="0" cy="1930310"/>
          </a:xfrm>
          <a:prstGeom prst="line">
            <a:avLst/>
          </a:prstGeom>
          <a:ln w="19050">
            <a:solidFill>
              <a:schemeClr val="tx2"/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s-ES" sz="1500" noProof="0"/>
          </a:p>
        </p:txBody>
      </p:sp>
    </p:spTree>
    <p:extLst>
      <p:ext uri="{BB962C8B-B14F-4D97-AF65-F5344CB8AC3E}">
        <p14:creationId xmlns:p14="http://schemas.microsoft.com/office/powerpoint/2010/main" val="387438143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lipse 2">
            <a:extLst>
              <a:ext uri="{FF2B5EF4-FFF2-40B4-BE49-F238E27FC236}">
                <a16:creationId xmlns:a16="http://schemas.microsoft.com/office/drawing/2014/main" id="{EE8D18BE-27C3-4048-91A7-DD0F0F8D0861}"/>
              </a:ext>
            </a:extLst>
          </p:cNvPr>
          <p:cNvSpPr/>
          <p:nvPr userDrawn="1"/>
        </p:nvSpPr>
        <p:spPr>
          <a:xfrm>
            <a:off x="4190264" y="2280735"/>
            <a:ext cx="1874870" cy="1874870"/>
          </a:xfrm>
          <a:prstGeom prst="ellipse">
            <a:avLst/>
          </a:prstGeom>
          <a:noFill/>
          <a:ln>
            <a:solidFill>
              <a:srgbClr val="5DAA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>
              <a:latin typeface="+mn-lt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8FBBE79-9A2D-485C-A5FF-D6F6AFD2AF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6887" y="616350"/>
            <a:ext cx="7978227" cy="1062602"/>
          </a:xfrm>
        </p:spPr>
        <p:txBody>
          <a:bodyPr lIns="0" rtlCol="0"/>
          <a:lstStyle>
            <a:lvl1pPr algn="ctr">
              <a:defRPr>
                <a:solidFill>
                  <a:schemeClr val="tx2"/>
                </a:solidFill>
                <a:latin typeface="+mj-lt"/>
              </a:defRPr>
            </a:lvl1pPr>
          </a:lstStyle>
          <a:p>
            <a:pPr rtl="0"/>
            <a:r>
              <a:rPr lang="es-MX" noProof="0"/>
              <a:t>Haz clic para modificar el estilo de título del patrón</a:t>
            </a:r>
            <a:endParaRPr lang="es-ES" noProof="0"/>
          </a:p>
        </p:txBody>
      </p:sp>
      <p:sp>
        <p:nvSpPr>
          <p:cNvPr id="5" name="Marcador de posición de imagen 4">
            <a:extLst>
              <a:ext uri="{FF2B5EF4-FFF2-40B4-BE49-F238E27FC236}">
                <a16:creationId xmlns:a16="http://schemas.microsoft.com/office/drawing/2014/main" id="{0D8C8A61-C19F-4EF6-A991-5B6EFC5F7AF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306007" y="2385012"/>
            <a:ext cx="1643384" cy="1643384"/>
          </a:xfrm>
          <a:prstGeom prst="ellipse">
            <a:avLst/>
          </a:prstGeom>
        </p:spPr>
        <p:txBody>
          <a:bodyPr rtlCol="0">
            <a:normAutofit/>
          </a:bodyPr>
          <a:lstStyle>
            <a:lvl1pPr algn="ctr">
              <a:defRPr sz="1600">
                <a:latin typeface="+mn-lt"/>
              </a:defRPr>
            </a:lvl1pPr>
          </a:lstStyle>
          <a:p>
            <a:pPr rtl="0"/>
            <a:r>
              <a:rPr lang="es-MX" noProof="0"/>
              <a:t>Haz clic en el icono para agregar una imagen</a:t>
            </a:r>
            <a:endParaRPr lang="es-ES" noProof="0"/>
          </a:p>
        </p:txBody>
      </p:sp>
      <p:sp>
        <p:nvSpPr>
          <p:cNvPr id="6" name="Marcador de posición de imagen 4">
            <a:extLst>
              <a:ext uri="{FF2B5EF4-FFF2-40B4-BE49-F238E27FC236}">
                <a16:creationId xmlns:a16="http://schemas.microsoft.com/office/drawing/2014/main" id="{FB28CC40-CBF3-4E1C-841D-45C7739F95E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73705" y="2385012"/>
            <a:ext cx="1643384" cy="1643384"/>
          </a:xfrm>
          <a:prstGeom prst="ellipse">
            <a:avLst/>
          </a:prstGeom>
        </p:spPr>
        <p:txBody>
          <a:bodyPr rtlCol="0">
            <a:normAutofit/>
          </a:bodyPr>
          <a:lstStyle>
            <a:lvl1pPr algn="ctr">
              <a:defRPr sz="1600">
                <a:latin typeface="+mn-lt"/>
              </a:defRPr>
            </a:lvl1pPr>
          </a:lstStyle>
          <a:p>
            <a:pPr rtl="0"/>
            <a:r>
              <a:rPr lang="es-MX" noProof="0"/>
              <a:t>Haz clic en el icono para agregar una imagen</a:t>
            </a:r>
            <a:endParaRPr lang="es-ES" noProof="0"/>
          </a:p>
        </p:txBody>
      </p:sp>
      <p:sp>
        <p:nvSpPr>
          <p:cNvPr id="7" name="Marcador de posición de imagen 4">
            <a:extLst>
              <a:ext uri="{FF2B5EF4-FFF2-40B4-BE49-F238E27FC236}">
                <a16:creationId xmlns:a16="http://schemas.microsoft.com/office/drawing/2014/main" id="{12606688-9042-46BE-82EA-2A9034C212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306007" y="4352707"/>
            <a:ext cx="1643384" cy="1643384"/>
          </a:xfrm>
          <a:prstGeom prst="ellipse">
            <a:avLst/>
          </a:prstGeom>
        </p:spPr>
        <p:txBody>
          <a:bodyPr rtlCol="0">
            <a:normAutofit/>
          </a:bodyPr>
          <a:lstStyle>
            <a:lvl1pPr algn="ctr">
              <a:defRPr sz="1600">
                <a:latin typeface="+mn-lt"/>
              </a:defRPr>
            </a:lvl1pPr>
          </a:lstStyle>
          <a:p>
            <a:pPr rtl="0"/>
            <a:r>
              <a:rPr lang="es-MX" noProof="0"/>
              <a:t>Haz clic en el icono para agregar una imagen</a:t>
            </a:r>
            <a:endParaRPr lang="es-ES" noProof="0"/>
          </a:p>
        </p:txBody>
      </p:sp>
      <p:sp>
        <p:nvSpPr>
          <p:cNvPr id="8" name="Marcador de posición de imagen 4">
            <a:extLst>
              <a:ext uri="{FF2B5EF4-FFF2-40B4-BE49-F238E27FC236}">
                <a16:creationId xmlns:a16="http://schemas.microsoft.com/office/drawing/2014/main" id="{94A72397-DF36-48ED-9888-0827D143B9B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73705" y="4352707"/>
            <a:ext cx="1643384" cy="1643384"/>
          </a:xfrm>
          <a:prstGeom prst="ellipse">
            <a:avLst/>
          </a:prstGeom>
        </p:spPr>
        <p:txBody>
          <a:bodyPr rtlCol="0">
            <a:normAutofit/>
          </a:bodyPr>
          <a:lstStyle>
            <a:lvl1pPr algn="ctr">
              <a:defRPr sz="1600">
                <a:latin typeface="+mn-lt"/>
              </a:defRPr>
            </a:lvl1pPr>
          </a:lstStyle>
          <a:p>
            <a:pPr rtl="0"/>
            <a:r>
              <a:rPr lang="es-MX" noProof="0"/>
              <a:t>Haz clic en el icono para agregar una imagen</a:t>
            </a:r>
            <a:endParaRPr lang="es-ES" noProof="0"/>
          </a:p>
        </p:txBody>
      </p:sp>
      <p:sp>
        <p:nvSpPr>
          <p:cNvPr id="9" name="Marcador de texto 6">
            <a:extLst>
              <a:ext uri="{FF2B5EF4-FFF2-40B4-BE49-F238E27FC236}">
                <a16:creationId xmlns:a16="http://schemas.microsoft.com/office/drawing/2014/main" id="{DD736A8B-DD51-4DE5-A500-3F2E06CA9E1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504731" y="3168715"/>
            <a:ext cx="2517605" cy="484146"/>
          </a:xfrm>
        </p:spPr>
        <p:txBody>
          <a:bodyPr lIns="0" rtlCol="0">
            <a:noAutofit/>
          </a:bodyPr>
          <a:lstStyle>
            <a:lvl1pPr marL="0" indent="0" algn="r"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MX" noProof="0"/>
              <a:t>Haga clic para modificar los estilos de texto del patrón</a:t>
            </a:r>
          </a:p>
        </p:txBody>
      </p:sp>
      <p:sp>
        <p:nvSpPr>
          <p:cNvPr id="10" name="Marcador de texto 6">
            <a:extLst>
              <a:ext uri="{FF2B5EF4-FFF2-40B4-BE49-F238E27FC236}">
                <a16:creationId xmlns:a16="http://schemas.microsoft.com/office/drawing/2014/main" id="{088F0D2C-15BE-4CDF-B390-80500DDD743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504731" y="2764389"/>
            <a:ext cx="2517605" cy="382749"/>
          </a:xfrm>
        </p:spPr>
        <p:txBody>
          <a:bodyPr lIns="0" rtlCol="0" anchor="b">
            <a:noAutofit/>
          </a:bodyPr>
          <a:lstStyle>
            <a:lvl1pPr marL="0" indent="0" algn="r">
              <a:buNone/>
              <a:defRPr sz="1600" b="1"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ES" noProof="0"/>
              <a:t>AGREGAR NOMBRE AQUÍ</a:t>
            </a:r>
          </a:p>
        </p:txBody>
      </p:sp>
      <p:sp>
        <p:nvSpPr>
          <p:cNvPr id="11" name="Marcador de texto 6">
            <a:extLst>
              <a:ext uri="{FF2B5EF4-FFF2-40B4-BE49-F238E27FC236}">
                <a16:creationId xmlns:a16="http://schemas.microsoft.com/office/drawing/2014/main" id="{BC14EC5C-D80F-42F2-A5F0-D4F07AADAEC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241403" y="3168715"/>
            <a:ext cx="2517605" cy="484146"/>
          </a:xfrm>
        </p:spPr>
        <p:txBody>
          <a:bodyPr lIns="0" rtlCol="0">
            <a:noAutofit/>
          </a:bodyPr>
          <a:lstStyle>
            <a:lvl1pPr marL="0" indent="0" algn="l"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MX" noProof="0"/>
              <a:t>Haga clic para modificar los estilos de texto del patrón</a:t>
            </a:r>
          </a:p>
        </p:txBody>
      </p:sp>
      <p:sp>
        <p:nvSpPr>
          <p:cNvPr id="12" name="Marcador de texto 6">
            <a:extLst>
              <a:ext uri="{FF2B5EF4-FFF2-40B4-BE49-F238E27FC236}">
                <a16:creationId xmlns:a16="http://schemas.microsoft.com/office/drawing/2014/main" id="{235DD3B7-76E7-45B9-B75B-30D7AFC8EE6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41403" y="2764389"/>
            <a:ext cx="2517605" cy="382749"/>
          </a:xfrm>
        </p:spPr>
        <p:txBody>
          <a:bodyPr lIns="0" rtlCol="0" anchor="b">
            <a:noAutofit/>
          </a:bodyPr>
          <a:lstStyle>
            <a:lvl1pPr marL="0" indent="0" algn="l">
              <a:buNone/>
              <a:defRPr sz="1600" b="1"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ES" noProof="0"/>
              <a:t>AGREGAR NOMBRE AQUÍ</a:t>
            </a:r>
          </a:p>
        </p:txBody>
      </p:sp>
      <p:sp>
        <p:nvSpPr>
          <p:cNvPr id="13" name="Marcador de texto 6">
            <a:extLst>
              <a:ext uri="{FF2B5EF4-FFF2-40B4-BE49-F238E27FC236}">
                <a16:creationId xmlns:a16="http://schemas.microsoft.com/office/drawing/2014/main" id="{3B9FAC90-EA8D-4C0E-A0D1-0D252B50A12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504731" y="5167572"/>
            <a:ext cx="2517605" cy="484146"/>
          </a:xfrm>
        </p:spPr>
        <p:txBody>
          <a:bodyPr lIns="0" rtlCol="0">
            <a:noAutofit/>
          </a:bodyPr>
          <a:lstStyle>
            <a:lvl1pPr marL="0" indent="0" algn="r"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MX" noProof="0"/>
              <a:t>Haga clic para modificar los estilos de texto del patrón</a:t>
            </a:r>
          </a:p>
        </p:txBody>
      </p:sp>
      <p:sp>
        <p:nvSpPr>
          <p:cNvPr id="14" name="Marcador de texto 6">
            <a:extLst>
              <a:ext uri="{FF2B5EF4-FFF2-40B4-BE49-F238E27FC236}">
                <a16:creationId xmlns:a16="http://schemas.microsoft.com/office/drawing/2014/main" id="{5556F808-0B84-4923-9C86-83F13CFABBB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504731" y="4763246"/>
            <a:ext cx="2517605" cy="382749"/>
          </a:xfrm>
        </p:spPr>
        <p:txBody>
          <a:bodyPr lIns="0" rtlCol="0" anchor="b">
            <a:noAutofit/>
          </a:bodyPr>
          <a:lstStyle>
            <a:lvl1pPr marL="0" indent="0" algn="r">
              <a:buNone/>
              <a:defRPr sz="1600" b="1"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ES" noProof="0"/>
              <a:t>AGREGAR NOMBRE AQUÍ</a:t>
            </a:r>
          </a:p>
        </p:txBody>
      </p:sp>
      <p:sp>
        <p:nvSpPr>
          <p:cNvPr id="15" name="Marcador de texto 6">
            <a:extLst>
              <a:ext uri="{FF2B5EF4-FFF2-40B4-BE49-F238E27FC236}">
                <a16:creationId xmlns:a16="http://schemas.microsoft.com/office/drawing/2014/main" id="{6D49870F-68D7-4CDC-8F2A-696151FA2B9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241403" y="5167572"/>
            <a:ext cx="2517605" cy="484146"/>
          </a:xfrm>
        </p:spPr>
        <p:txBody>
          <a:bodyPr lIns="0" rtlCol="0">
            <a:noAutofit/>
          </a:bodyPr>
          <a:lstStyle>
            <a:lvl1pPr marL="0" indent="0" algn="l"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MX" noProof="0"/>
              <a:t>Haga clic para modificar los estilos de texto del patrón</a:t>
            </a:r>
          </a:p>
        </p:txBody>
      </p:sp>
      <p:sp>
        <p:nvSpPr>
          <p:cNvPr id="16" name="Marcador de texto 6">
            <a:extLst>
              <a:ext uri="{FF2B5EF4-FFF2-40B4-BE49-F238E27FC236}">
                <a16:creationId xmlns:a16="http://schemas.microsoft.com/office/drawing/2014/main" id="{530C251D-6B9A-485B-A02D-AAF34ECA7B5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241403" y="4763246"/>
            <a:ext cx="2517605" cy="382749"/>
          </a:xfrm>
        </p:spPr>
        <p:txBody>
          <a:bodyPr lIns="0" rtlCol="0" anchor="b">
            <a:noAutofit/>
          </a:bodyPr>
          <a:lstStyle>
            <a:lvl1pPr marL="0" indent="0" algn="l">
              <a:buNone/>
              <a:defRPr sz="1600" b="1"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ES" noProof="0"/>
              <a:t>AGREGAR NOMBRE AQUÍ</a:t>
            </a:r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EC623159-5A5F-49ED-8FE8-D17FB82C8BB9}"/>
              </a:ext>
            </a:extLst>
          </p:cNvPr>
          <p:cNvSpPr/>
          <p:nvPr userDrawn="1"/>
        </p:nvSpPr>
        <p:spPr>
          <a:xfrm>
            <a:off x="6157960" y="2280735"/>
            <a:ext cx="1874870" cy="1874870"/>
          </a:xfrm>
          <a:prstGeom prst="ellipse">
            <a:avLst/>
          </a:prstGeom>
          <a:noFill/>
          <a:ln>
            <a:solidFill>
              <a:srgbClr val="5DAA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>
              <a:latin typeface="+mn-lt"/>
            </a:endParaRPr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83F630FE-FEDE-4DCF-98BE-57FA329D971D}"/>
              </a:ext>
            </a:extLst>
          </p:cNvPr>
          <p:cNvSpPr/>
          <p:nvPr userDrawn="1"/>
        </p:nvSpPr>
        <p:spPr>
          <a:xfrm>
            <a:off x="4190264" y="4236857"/>
            <a:ext cx="1874870" cy="1874870"/>
          </a:xfrm>
          <a:prstGeom prst="ellipse">
            <a:avLst/>
          </a:prstGeom>
          <a:noFill/>
          <a:ln>
            <a:solidFill>
              <a:srgbClr val="5DAA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>
              <a:latin typeface="+mn-lt"/>
            </a:endParaRPr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5CEE0F46-6DA2-40B8-B7F9-015FA8D24163}"/>
              </a:ext>
            </a:extLst>
          </p:cNvPr>
          <p:cNvSpPr/>
          <p:nvPr userDrawn="1"/>
        </p:nvSpPr>
        <p:spPr>
          <a:xfrm>
            <a:off x="6157960" y="4236857"/>
            <a:ext cx="1874870" cy="1874870"/>
          </a:xfrm>
          <a:prstGeom prst="ellipse">
            <a:avLst/>
          </a:prstGeom>
          <a:noFill/>
          <a:ln>
            <a:solidFill>
              <a:srgbClr val="5DAA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0002267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 blanc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ítulo 1">
            <a:extLst>
              <a:ext uri="{FF2B5EF4-FFF2-40B4-BE49-F238E27FC236}">
                <a16:creationId xmlns:a16="http://schemas.microsoft.com/office/drawing/2014/main" id="{8F6D2B1F-21AB-FC4C-ADF6-BC4463A62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90780" y="839972"/>
            <a:ext cx="4767262" cy="1342045"/>
          </a:xfrm>
        </p:spPr>
        <p:txBody>
          <a:bodyPr lIns="0" rtlCol="0" anchor="b">
            <a:normAutofit/>
          </a:bodyPr>
          <a:lstStyle>
            <a:lvl1pPr>
              <a:defRPr sz="4000">
                <a:latin typeface="+mj-lt"/>
              </a:defRPr>
            </a:lvl1pPr>
          </a:lstStyle>
          <a:p>
            <a:pPr rtl="0"/>
            <a:r>
              <a:rPr lang="es-ES" noProof="0"/>
              <a:t>Haga clic para agregar </a:t>
            </a:r>
            <a:br>
              <a:rPr lang="es-ES" noProof="0"/>
            </a:br>
            <a:r>
              <a:rPr lang="es-ES" noProof="0"/>
              <a:t>Título de diapositiva aquí</a:t>
            </a:r>
          </a:p>
        </p:txBody>
      </p:sp>
      <p:sp>
        <p:nvSpPr>
          <p:cNvPr id="13" name="Marcador de texto 11">
            <a:extLst>
              <a:ext uri="{FF2B5EF4-FFF2-40B4-BE49-F238E27FC236}">
                <a16:creationId xmlns:a16="http://schemas.microsoft.com/office/drawing/2014/main" id="{F1372009-C299-3A49-80B3-22EAC70160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790780" y="2635242"/>
            <a:ext cx="4767262" cy="3483263"/>
          </a:xfrm>
        </p:spPr>
        <p:txBody>
          <a:bodyPr lIns="0"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0">
                <a:solidFill>
                  <a:schemeClr val="tx2"/>
                </a:solidFill>
              </a:defRPr>
            </a:lvl1pPr>
            <a:lvl2pPr marL="457200" indent="0">
              <a:lnSpc>
                <a:spcPct val="100000"/>
              </a:lnSpc>
              <a:buNone/>
              <a:defRPr sz="1100" spc="0">
                <a:solidFill>
                  <a:schemeClr val="tx2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050" spc="0">
                <a:solidFill>
                  <a:schemeClr val="tx2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es-MX" noProof="0"/>
              <a:t>Haga clic para modificar los estilos de texto del patrón</a:t>
            </a:r>
          </a:p>
        </p:txBody>
      </p:sp>
      <p:sp>
        <p:nvSpPr>
          <p:cNvPr id="14" name="Marcador de texto 11">
            <a:extLst>
              <a:ext uri="{FF2B5EF4-FFF2-40B4-BE49-F238E27FC236}">
                <a16:creationId xmlns:a16="http://schemas.microsoft.com/office/drawing/2014/main" id="{BC005EA5-AC3E-B248-B6E7-9CA2F3092AA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790780" y="2247679"/>
            <a:ext cx="4767262" cy="321901"/>
          </a:xfrm>
        </p:spPr>
        <p:txBody>
          <a:bodyPr lIns="0" rtlCol="0" anchor="t">
            <a:normAutofit/>
          </a:bodyPr>
          <a:lstStyle>
            <a:lvl1pPr marL="0" indent="0">
              <a:buNone/>
              <a:defRPr sz="1400" spc="300">
                <a:solidFill>
                  <a:schemeClr val="tx2"/>
                </a:solidFill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es-ES" noProof="0"/>
              <a:t>SUBTÍTULO AQUÍ</a:t>
            </a:r>
          </a:p>
        </p:txBody>
      </p:sp>
      <p:sp>
        <p:nvSpPr>
          <p:cNvPr id="3" name="Marcador de posición de gráfico 2">
            <a:extLst>
              <a:ext uri="{FF2B5EF4-FFF2-40B4-BE49-F238E27FC236}">
                <a16:creationId xmlns:a16="http://schemas.microsoft.com/office/drawing/2014/main" id="{D352E4A8-F531-4E6C-BD45-CE540EDB1D48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838200" y="2247900"/>
            <a:ext cx="5620473" cy="3870325"/>
          </a:xfrm>
        </p:spPr>
        <p:txBody>
          <a:bodyPr rtlCol="0"/>
          <a:lstStyle/>
          <a:p>
            <a:pPr rtl="0"/>
            <a:r>
              <a:rPr lang="es-MX" noProof="0"/>
              <a:t>Haz clic en el icono para agregar un gráfico</a:t>
            </a:r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839956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n blanc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ítulo 1">
            <a:extLst>
              <a:ext uri="{FF2B5EF4-FFF2-40B4-BE49-F238E27FC236}">
                <a16:creationId xmlns:a16="http://schemas.microsoft.com/office/drawing/2014/main" id="{8F6D2B1F-21AB-FC4C-ADF6-BC4463A62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180" y="687572"/>
            <a:ext cx="4767262" cy="1342045"/>
          </a:xfrm>
        </p:spPr>
        <p:txBody>
          <a:bodyPr lIns="0" rtlCol="0" anchor="b">
            <a:normAutofit/>
          </a:bodyPr>
          <a:lstStyle>
            <a:lvl1pPr algn="r">
              <a:defRPr sz="4000">
                <a:latin typeface="+mj-lt"/>
              </a:defRPr>
            </a:lvl1pPr>
          </a:lstStyle>
          <a:p>
            <a:pPr rtl="0"/>
            <a:r>
              <a:rPr lang="es-ES" noProof="0"/>
              <a:t>Haga clic para agregar </a:t>
            </a:r>
            <a:br>
              <a:rPr lang="es-ES" noProof="0"/>
            </a:br>
            <a:r>
              <a:rPr lang="es-ES" noProof="0"/>
              <a:t>Título de diapositiva aquí</a:t>
            </a:r>
          </a:p>
        </p:txBody>
      </p:sp>
      <p:sp>
        <p:nvSpPr>
          <p:cNvPr id="13" name="Marcador de texto 11">
            <a:extLst>
              <a:ext uri="{FF2B5EF4-FFF2-40B4-BE49-F238E27FC236}">
                <a16:creationId xmlns:a16="http://schemas.microsoft.com/office/drawing/2014/main" id="{F1372009-C299-3A49-80B3-22EAC70160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15420" y="687573"/>
            <a:ext cx="5370740" cy="1342044"/>
          </a:xfrm>
        </p:spPr>
        <p:txBody>
          <a:bodyPr lIns="0"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0">
                <a:solidFill>
                  <a:schemeClr val="tx2"/>
                </a:solidFill>
              </a:defRPr>
            </a:lvl1pPr>
            <a:lvl2pPr marL="457200" indent="0">
              <a:lnSpc>
                <a:spcPct val="100000"/>
              </a:lnSpc>
              <a:buNone/>
              <a:defRPr sz="1100" spc="0">
                <a:solidFill>
                  <a:schemeClr val="tx2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050" spc="0">
                <a:solidFill>
                  <a:schemeClr val="tx2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es-MX" noProof="0"/>
              <a:t>Haga clic para modificar los estilos de texto del patrón</a:t>
            </a:r>
          </a:p>
        </p:txBody>
      </p:sp>
      <p:sp>
        <p:nvSpPr>
          <p:cNvPr id="3" name="Marcador de posición de gráfico 2">
            <a:extLst>
              <a:ext uri="{FF2B5EF4-FFF2-40B4-BE49-F238E27FC236}">
                <a16:creationId xmlns:a16="http://schemas.microsoft.com/office/drawing/2014/main" id="{D352E4A8-F531-4E6C-BD45-CE540EDB1D48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838200" y="2392680"/>
            <a:ext cx="10719842" cy="4167505"/>
          </a:xfrm>
        </p:spPr>
        <p:txBody>
          <a:bodyPr rtlCol="0"/>
          <a:lstStyle/>
          <a:p>
            <a:pPr rtl="0"/>
            <a:r>
              <a:rPr lang="es-MX" noProof="0"/>
              <a:t>Haz clic en el icono para agregar un gráfico</a:t>
            </a:r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57756722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En blanc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ítulo 1">
            <a:extLst>
              <a:ext uri="{FF2B5EF4-FFF2-40B4-BE49-F238E27FC236}">
                <a16:creationId xmlns:a16="http://schemas.microsoft.com/office/drawing/2014/main" id="{8F6D2B1F-21AB-FC4C-ADF6-BC4463A62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180" y="687572"/>
            <a:ext cx="4767262" cy="1342045"/>
          </a:xfrm>
        </p:spPr>
        <p:txBody>
          <a:bodyPr lIns="0" rtlCol="0" anchor="b">
            <a:normAutofit/>
          </a:bodyPr>
          <a:lstStyle>
            <a:lvl1pPr algn="r">
              <a:defRPr sz="4000">
                <a:latin typeface="+mj-lt"/>
              </a:defRPr>
            </a:lvl1pPr>
          </a:lstStyle>
          <a:p>
            <a:pPr rtl="0"/>
            <a:r>
              <a:rPr lang="es-ES" noProof="0"/>
              <a:t>Haga clic para agregar </a:t>
            </a:r>
            <a:br>
              <a:rPr lang="es-ES" noProof="0"/>
            </a:br>
            <a:r>
              <a:rPr lang="es-ES" noProof="0"/>
              <a:t>Título de diapositiva aquí</a:t>
            </a:r>
          </a:p>
        </p:txBody>
      </p:sp>
      <p:sp>
        <p:nvSpPr>
          <p:cNvPr id="13" name="Marcador de texto 11">
            <a:extLst>
              <a:ext uri="{FF2B5EF4-FFF2-40B4-BE49-F238E27FC236}">
                <a16:creationId xmlns:a16="http://schemas.microsoft.com/office/drawing/2014/main" id="{F1372009-C299-3A49-80B3-22EAC70160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15420" y="687573"/>
            <a:ext cx="5370740" cy="1342044"/>
          </a:xfrm>
        </p:spPr>
        <p:txBody>
          <a:bodyPr lIns="0"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0">
                <a:solidFill>
                  <a:schemeClr val="tx2"/>
                </a:solidFill>
              </a:defRPr>
            </a:lvl1pPr>
            <a:lvl2pPr marL="457200" indent="0">
              <a:lnSpc>
                <a:spcPct val="100000"/>
              </a:lnSpc>
              <a:buNone/>
              <a:defRPr sz="1100" spc="0">
                <a:solidFill>
                  <a:schemeClr val="tx2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050" spc="0">
                <a:solidFill>
                  <a:schemeClr val="tx2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es-MX" noProof="0"/>
              <a:t>Haga clic para modificar los estilos de texto del patrón</a:t>
            </a:r>
          </a:p>
        </p:txBody>
      </p:sp>
      <p:sp>
        <p:nvSpPr>
          <p:cNvPr id="3" name="Marcador de posición de gráfico 2">
            <a:extLst>
              <a:ext uri="{FF2B5EF4-FFF2-40B4-BE49-F238E27FC236}">
                <a16:creationId xmlns:a16="http://schemas.microsoft.com/office/drawing/2014/main" id="{D352E4A8-F531-4E6C-BD45-CE540EDB1D48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5815420" y="2392680"/>
            <a:ext cx="5742622" cy="4023995"/>
          </a:xfrm>
        </p:spPr>
        <p:txBody>
          <a:bodyPr rtlCol="0"/>
          <a:lstStyle/>
          <a:p>
            <a:pPr rtl="0"/>
            <a:r>
              <a:rPr lang="es-MX" noProof="0"/>
              <a:t>Haz clic en el icono para agregar un gráfico</a:t>
            </a:r>
            <a:endParaRPr lang="es-ES" noProof="0"/>
          </a:p>
        </p:txBody>
      </p:sp>
      <p:sp>
        <p:nvSpPr>
          <p:cNvPr id="4" name="Marcador de posición de imagen 3">
            <a:extLst>
              <a:ext uri="{FF2B5EF4-FFF2-40B4-BE49-F238E27FC236}">
                <a16:creationId xmlns:a16="http://schemas.microsoft.com/office/drawing/2014/main" id="{C9E9201F-1E54-4CE0-974D-2A45F04F48B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38200" y="2392045"/>
            <a:ext cx="4776788" cy="4023995"/>
          </a:xfrm>
        </p:spPr>
        <p:txBody>
          <a:bodyPr rtlCol="0"/>
          <a:lstStyle/>
          <a:p>
            <a:pPr rtl="0"/>
            <a:r>
              <a:rPr lang="es-MX" noProof="0"/>
              <a:t>Haz clic en el icono para agregar una imagen</a:t>
            </a:r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22465372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674535-13A9-914D-A6BC-97AFF28830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7700" y="289560"/>
            <a:ext cx="10896600" cy="893218"/>
          </a:xfrm>
        </p:spPr>
        <p:txBody>
          <a:bodyPr rtlCol="0" anchor="b"/>
          <a:lstStyle>
            <a:lvl1pPr algn="ctr">
              <a:defRPr>
                <a:latin typeface="+mj-lt"/>
              </a:defRPr>
            </a:lvl1pPr>
          </a:lstStyle>
          <a:p>
            <a:pPr rtl="0"/>
            <a:r>
              <a:rPr lang="es-ES" noProof="0"/>
              <a:t>HAGA CLIC PARA MODIFICAR EL ESTILO DEL TÍTULO DEL PATRÓN</a:t>
            </a:r>
          </a:p>
        </p:txBody>
      </p:sp>
      <p:sp>
        <p:nvSpPr>
          <p:cNvPr id="11" name="Marcador de texto 11">
            <a:extLst>
              <a:ext uri="{FF2B5EF4-FFF2-40B4-BE49-F238E27FC236}">
                <a16:creationId xmlns:a16="http://schemas.microsoft.com/office/drawing/2014/main" id="{43A40995-514F-A74C-B120-F2ADB492062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7700" y="1097363"/>
            <a:ext cx="10896600" cy="602887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1400" spc="300">
                <a:solidFill>
                  <a:schemeClr val="tx2"/>
                </a:solidFill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es-ES" noProof="0"/>
              <a:t>SUBTÍTULO AQUÍ</a:t>
            </a:r>
          </a:p>
        </p:txBody>
      </p:sp>
      <p:sp>
        <p:nvSpPr>
          <p:cNvPr id="4" name="Marcador de posición de tabla 3">
            <a:extLst>
              <a:ext uri="{FF2B5EF4-FFF2-40B4-BE49-F238E27FC236}">
                <a16:creationId xmlns:a16="http://schemas.microsoft.com/office/drawing/2014/main" id="{EC1740A4-BBA1-4296-9738-ADD3B80B2439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647700" y="1806575"/>
            <a:ext cx="10896600" cy="4578350"/>
          </a:xfrm>
        </p:spPr>
        <p:txBody>
          <a:bodyPr rtlCol="0"/>
          <a:lstStyle/>
          <a:p>
            <a:pPr rtl="0"/>
            <a:r>
              <a:rPr lang="es-MX" noProof="0"/>
              <a:t>Haz clic en el icono para agregar una tabla</a:t>
            </a:r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5385605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sor de diapositivas con image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0E919B9B-5D3F-4FF0-A499-8925E9560B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2708475"/>
            <a:ext cx="7252505" cy="891250"/>
          </a:xfrm>
        </p:spPr>
        <p:txBody>
          <a:bodyPr rtlCol="0" anchor="t">
            <a:noAutofit/>
          </a:bodyPr>
          <a:lstStyle>
            <a:lvl1pPr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 noProof="0"/>
              <a:t>HAGA CLIC PARA AGREGAR UN TÍTULO</a:t>
            </a:r>
          </a:p>
        </p:txBody>
      </p:sp>
      <p:sp>
        <p:nvSpPr>
          <p:cNvPr id="9" name="Marcador de texto 12">
            <a:extLst>
              <a:ext uri="{FF2B5EF4-FFF2-40B4-BE49-F238E27FC236}">
                <a16:creationId xmlns:a16="http://schemas.microsoft.com/office/drawing/2014/main" id="{89A80859-BDA6-44AA-A750-4E06108B9B2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3796498"/>
            <a:ext cx="7252504" cy="338549"/>
          </a:xfrm>
        </p:spPr>
        <p:txBody>
          <a:bodyPr rtlCol="0">
            <a:normAutofit/>
          </a:bodyPr>
          <a:lstStyle>
            <a:lvl1pPr marL="0" indent="0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ES" noProof="0"/>
              <a:t>EL SUBTÍTULO SE ESCRIBE AQUÍ</a:t>
            </a:r>
          </a:p>
        </p:txBody>
      </p:sp>
      <p:sp>
        <p:nvSpPr>
          <p:cNvPr id="10" name="Forma 62">
            <a:extLst>
              <a:ext uri="{FF2B5EF4-FFF2-40B4-BE49-F238E27FC236}">
                <a16:creationId xmlns:a16="http://schemas.microsoft.com/office/drawing/2014/main" id="{171AB7B1-2963-43C8-84A5-2FCF188ACF42}"/>
              </a:ext>
            </a:extLst>
          </p:cNvPr>
          <p:cNvSpPr/>
          <p:nvPr userDrawn="1"/>
        </p:nvSpPr>
        <p:spPr>
          <a:xfrm rot="16200000" flipV="1">
            <a:off x="1094402" y="2525899"/>
            <a:ext cx="1" cy="2188805"/>
          </a:xfrm>
          <a:prstGeom prst="line">
            <a:avLst/>
          </a:prstGeom>
          <a:ln w="25400">
            <a:solidFill>
              <a:schemeClr val="bg1"/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s-ES" sz="1500" noProof="0"/>
          </a:p>
        </p:txBody>
      </p:sp>
      <p:sp>
        <p:nvSpPr>
          <p:cNvPr id="7" name="Marcador de posición de imagen 6">
            <a:extLst>
              <a:ext uri="{FF2B5EF4-FFF2-40B4-BE49-F238E27FC236}">
                <a16:creationId xmlns:a16="http://schemas.microsoft.com/office/drawing/2014/main" id="{DAA0C5BA-C2D3-4A68-8EDE-1831408789D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1999" cy="6858000"/>
          </a:xfrm>
          <a:custGeom>
            <a:avLst/>
            <a:gdLst>
              <a:gd name="connsiteX0" fmla="*/ 0 w 11933381"/>
              <a:gd name="connsiteY0" fmla="*/ 0 h 6858000"/>
              <a:gd name="connsiteX1" fmla="*/ 11933381 w 11933381"/>
              <a:gd name="connsiteY1" fmla="*/ 0 h 6858000"/>
              <a:gd name="connsiteX2" fmla="*/ 11933381 w 11933381"/>
              <a:gd name="connsiteY2" fmla="*/ 6858000 h 6858000"/>
              <a:gd name="connsiteX3" fmla="*/ 0 w 11933381"/>
              <a:gd name="connsiteY3" fmla="*/ 6858000 h 6858000"/>
              <a:gd name="connsiteX4" fmla="*/ 0 w 11933381"/>
              <a:gd name="connsiteY4" fmla="*/ 5854361 h 6858000"/>
              <a:gd name="connsiteX5" fmla="*/ 8109878 w 11933381"/>
              <a:gd name="connsiteY5" fmla="*/ 5854361 h 6858000"/>
              <a:gd name="connsiteX6" fmla="*/ 8109878 w 11933381"/>
              <a:gd name="connsiteY6" fmla="*/ 1949923 h 6858000"/>
              <a:gd name="connsiteX7" fmla="*/ 0 w 11933381"/>
              <a:gd name="connsiteY7" fmla="*/ 194992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933381" h="6858000">
                <a:moveTo>
                  <a:pt x="0" y="0"/>
                </a:moveTo>
                <a:lnTo>
                  <a:pt x="11933381" y="0"/>
                </a:lnTo>
                <a:lnTo>
                  <a:pt x="11933381" y="6858000"/>
                </a:lnTo>
                <a:lnTo>
                  <a:pt x="0" y="6858000"/>
                </a:lnTo>
                <a:lnTo>
                  <a:pt x="0" y="5854361"/>
                </a:lnTo>
                <a:lnTo>
                  <a:pt x="8109878" y="5854361"/>
                </a:lnTo>
                <a:lnTo>
                  <a:pt x="8109878" y="1949923"/>
                </a:lnTo>
                <a:lnTo>
                  <a:pt x="0" y="1949923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rtlCol="0">
            <a:noAutofit/>
          </a:bodyPr>
          <a:lstStyle/>
          <a:p>
            <a:pPr rtl="0"/>
            <a:r>
              <a:rPr lang="es-MX" noProof="0"/>
              <a:t>Haz clic en el icono para agregar una imagen</a:t>
            </a:r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91317744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613356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EAB4EF4F-0A84-4C50-B171-F044231527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4" name="Marcador de posición de imagen 6">
            <a:extLst>
              <a:ext uri="{FF2B5EF4-FFF2-40B4-BE49-F238E27FC236}">
                <a16:creationId xmlns:a16="http://schemas.microsoft.com/office/drawing/2014/main" id="{18957288-25D1-4D25-BECD-5A2E6A8881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236595" y="260350"/>
            <a:ext cx="4492625" cy="630078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 rtl="0">
              <a:buNone/>
            </a:pPr>
            <a:r>
              <a:rPr lang="es-MX" noProof="0"/>
              <a:t>Haz clic en el icono para agregar una imagen</a:t>
            </a:r>
            <a:endParaRPr lang="es-ES" noProof="0"/>
          </a:p>
        </p:txBody>
      </p:sp>
      <p:sp>
        <p:nvSpPr>
          <p:cNvPr id="6" name="Marcador de posición de imagen 6">
            <a:extLst>
              <a:ext uri="{FF2B5EF4-FFF2-40B4-BE49-F238E27FC236}">
                <a16:creationId xmlns:a16="http://schemas.microsoft.com/office/drawing/2014/main" id="{3F6FD22A-5FDA-45EC-BE49-3C0E30A397B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839076" y="260350"/>
            <a:ext cx="4052888" cy="380365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 rtl="0">
              <a:buNone/>
            </a:pPr>
            <a:r>
              <a:rPr lang="es-MX" noProof="0"/>
              <a:t>Haz clic en el icono para agregar una imagen</a:t>
            </a:r>
            <a:endParaRPr lang="es-ES" noProof="0"/>
          </a:p>
        </p:txBody>
      </p:sp>
      <p:sp>
        <p:nvSpPr>
          <p:cNvPr id="7" name="Marcador de posición de imagen 6">
            <a:extLst>
              <a:ext uri="{FF2B5EF4-FFF2-40B4-BE49-F238E27FC236}">
                <a16:creationId xmlns:a16="http://schemas.microsoft.com/office/drawing/2014/main" id="{B64BDA74-9644-41EB-984D-939D27B60F3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839076" y="4165600"/>
            <a:ext cx="4052888" cy="239553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 rtl="0">
              <a:buNone/>
            </a:pPr>
            <a:r>
              <a:rPr lang="es-MX" noProof="0"/>
              <a:t>Haz clic en el icono para agregar una imagen</a:t>
            </a:r>
            <a:endParaRPr lang="es-ES" noProof="0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531D0563-B39F-46E6-AC0D-1CDBD9E898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160" y="524172"/>
            <a:ext cx="2578099" cy="2508588"/>
          </a:xfrm>
        </p:spPr>
        <p:txBody>
          <a:bodyPr lIns="0" rtlCol="0" anchor="t">
            <a:normAutofit/>
          </a:bodyPr>
          <a:lstStyle>
            <a:lvl1pPr algn="l">
              <a:defRPr sz="4000">
                <a:latin typeface="+mj-lt"/>
              </a:defRPr>
            </a:lvl1pPr>
          </a:lstStyle>
          <a:p>
            <a:pPr rtl="0"/>
            <a:r>
              <a:rPr lang="es-ES" noProof="0"/>
              <a:t>Haga clic para agregar </a:t>
            </a:r>
            <a:br>
              <a:rPr lang="es-ES" noProof="0"/>
            </a:br>
            <a:r>
              <a:rPr lang="es-ES" noProof="0"/>
              <a:t>Título de diapositiva aquí</a:t>
            </a:r>
          </a:p>
        </p:txBody>
      </p:sp>
      <p:sp>
        <p:nvSpPr>
          <p:cNvPr id="9" name="Forma 62">
            <a:extLst>
              <a:ext uri="{FF2B5EF4-FFF2-40B4-BE49-F238E27FC236}">
                <a16:creationId xmlns:a16="http://schemas.microsoft.com/office/drawing/2014/main" id="{77A2F74A-3B1A-417B-8998-62F0E7EF0E74}"/>
              </a:ext>
            </a:extLst>
          </p:cNvPr>
          <p:cNvSpPr/>
          <p:nvPr userDrawn="1"/>
        </p:nvSpPr>
        <p:spPr>
          <a:xfrm rot="16200000" flipV="1">
            <a:off x="965155" y="-703069"/>
            <a:ext cx="0" cy="1930310"/>
          </a:xfrm>
          <a:prstGeom prst="line">
            <a:avLst/>
          </a:prstGeom>
          <a:ln w="19050">
            <a:solidFill>
              <a:schemeClr val="tx2"/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s-ES" sz="1500" noProof="0"/>
          </a:p>
        </p:txBody>
      </p:sp>
    </p:spTree>
    <p:extLst>
      <p:ext uri="{BB962C8B-B14F-4D97-AF65-F5344CB8AC3E}">
        <p14:creationId xmlns:p14="http://schemas.microsoft.com/office/powerpoint/2010/main" val="394398479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ción de imagen 4">
            <a:extLst>
              <a:ext uri="{FF2B5EF4-FFF2-40B4-BE49-F238E27FC236}">
                <a16:creationId xmlns:a16="http://schemas.microsoft.com/office/drawing/2014/main" id="{AC817481-FC70-46B9-B779-4E5C04778C8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12725" y="198755"/>
            <a:ext cx="3856038" cy="4235450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es-MX" noProof="0"/>
              <a:t>Haz clic en el icono para agregar una imagen</a:t>
            </a:r>
            <a:endParaRPr lang="es-ES" noProof="0"/>
          </a:p>
        </p:txBody>
      </p:sp>
      <p:sp>
        <p:nvSpPr>
          <p:cNvPr id="4" name="Marcador de posición de imagen 4">
            <a:extLst>
              <a:ext uri="{FF2B5EF4-FFF2-40B4-BE49-F238E27FC236}">
                <a16:creationId xmlns:a16="http://schemas.microsoft.com/office/drawing/2014/main" id="{D653D0B5-B695-4544-91E9-B8223EA713F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312285" y="198755"/>
            <a:ext cx="7651115" cy="4235450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es-MX" noProof="0"/>
              <a:t>Haz clic en el icono para agregar una imagen</a:t>
            </a:r>
            <a:endParaRPr lang="es-ES" noProof="0"/>
          </a:p>
        </p:txBody>
      </p:sp>
      <p:sp>
        <p:nvSpPr>
          <p:cNvPr id="5" name="Marcador de posición de imagen 4">
            <a:extLst>
              <a:ext uri="{FF2B5EF4-FFF2-40B4-BE49-F238E27FC236}">
                <a16:creationId xmlns:a16="http://schemas.microsoft.com/office/drawing/2014/main" id="{00DB6AEA-811C-4554-97AF-7D4F2639BDC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13361" y="4648200"/>
            <a:ext cx="7651116" cy="2011679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es-MX" noProof="0"/>
              <a:t>Haz clic en el icono para agregar una imagen</a:t>
            </a:r>
            <a:endParaRPr lang="es-ES" noProof="0"/>
          </a:p>
        </p:txBody>
      </p:sp>
      <p:sp>
        <p:nvSpPr>
          <p:cNvPr id="6" name="Marcador de posición de imagen 4">
            <a:extLst>
              <a:ext uri="{FF2B5EF4-FFF2-40B4-BE49-F238E27FC236}">
                <a16:creationId xmlns:a16="http://schemas.microsoft.com/office/drawing/2014/main" id="{75694821-2A94-40B8-8AAD-3E3762AFD38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122919" y="4648200"/>
            <a:ext cx="3855721" cy="2011679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es-MX" noProof="0"/>
              <a:t>Haz clic en el icono para agregar una imagen</a:t>
            </a:r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1547704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visor de diapositivas con image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Marcador de posición de imagen 10">
            <a:extLst>
              <a:ext uri="{FF2B5EF4-FFF2-40B4-BE49-F238E27FC236}">
                <a16:creationId xmlns:a16="http://schemas.microsoft.com/office/drawing/2014/main" id="{D373C762-8092-4F49-BC46-91BCA0557F2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1999" cy="6858000"/>
          </a:xfrm>
          <a:custGeom>
            <a:avLst/>
            <a:gdLst>
              <a:gd name="connsiteX0" fmla="*/ 0 w 12191999"/>
              <a:gd name="connsiteY0" fmla="*/ 0 h 6858000"/>
              <a:gd name="connsiteX1" fmla="*/ 12191999 w 12191999"/>
              <a:gd name="connsiteY1" fmla="*/ 0 h 6858000"/>
              <a:gd name="connsiteX2" fmla="*/ 12191999 w 12191999"/>
              <a:gd name="connsiteY2" fmla="*/ 2430682 h 6858000"/>
              <a:gd name="connsiteX3" fmla="*/ 3823504 w 12191999"/>
              <a:gd name="connsiteY3" fmla="*/ 2430682 h 6858000"/>
              <a:gd name="connsiteX4" fmla="*/ 3823504 w 12191999"/>
              <a:gd name="connsiteY4" fmla="*/ 6335120 h 6858000"/>
              <a:gd name="connsiteX5" fmla="*/ 12191999 w 12191999"/>
              <a:gd name="connsiteY5" fmla="*/ 6335120 h 6858000"/>
              <a:gd name="connsiteX6" fmla="*/ 12191999 w 12191999"/>
              <a:gd name="connsiteY6" fmla="*/ 6858000 h 6858000"/>
              <a:gd name="connsiteX7" fmla="*/ 0 w 12191999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6858000">
                <a:moveTo>
                  <a:pt x="0" y="0"/>
                </a:moveTo>
                <a:lnTo>
                  <a:pt x="12191999" y="0"/>
                </a:lnTo>
                <a:lnTo>
                  <a:pt x="12191999" y="2430682"/>
                </a:lnTo>
                <a:lnTo>
                  <a:pt x="3823504" y="2430682"/>
                </a:lnTo>
                <a:lnTo>
                  <a:pt x="3823504" y="6335120"/>
                </a:lnTo>
                <a:lnTo>
                  <a:pt x="12191999" y="6335120"/>
                </a:lnTo>
                <a:lnTo>
                  <a:pt x="12191999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rtlCol="0">
            <a:noAutofit/>
          </a:bodyPr>
          <a:lstStyle/>
          <a:p>
            <a:pPr rtl="0"/>
            <a:r>
              <a:rPr lang="es-MX" noProof="0"/>
              <a:t>Haz clic en el icono para agregar una imagen</a:t>
            </a:r>
            <a:endParaRPr lang="es-ES" noProof="0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0E919B9B-5D3F-4FF0-A499-8925E9560B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03208" y="2870519"/>
            <a:ext cx="7252505" cy="891250"/>
          </a:xfrm>
        </p:spPr>
        <p:txBody>
          <a:bodyPr rtlCol="0" anchor="t">
            <a:noAutofit/>
          </a:bodyPr>
          <a:lstStyle>
            <a:lvl1pPr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 noProof="0"/>
              <a:t>HAGA CLIC PARA AGREGAR UN TÍTULO</a:t>
            </a:r>
          </a:p>
        </p:txBody>
      </p:sp>
      <p:sp>
        <p:nvSpPr>
          <p:cNvPr id="9" name="Marcador de texto 12">
            <a:extLst>
              <a:ext uri="{FF2B5EF4-FFF2-40B4-BE49-F238E27FC236}">
                <a16:creationId xmlns:a16="http://schemas.microsoft.com/office/drawing/2014/main" id="{89A80859-BDA6-44AA-A750-4E06108B9B2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403209" y="3958542"/>
            <a:ext cx="7252504" cy="338549"/>
          </a:xfrm>
        </p:spPr>
        <p:txBody>
          <a:bodyPr rtlCol="0">
            <a:normAutofit/>
          </a:bodyPr>
          <a:lstStyle>
            <a:lvl1pPr marL="0" indent="0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ES" noProof="0"/>
              <a:t>EL SUBTÍTULO SE ESCRIBE AQUÍ</a:t>
            </a:r>
          </a:p>
        </p:txBody>
      </p:sp>
      <p:sp>
        <p:nvSpPr>
          <p:cNvPr id="10" name="Forma 62">
            <a:extLst>
              <a:ext uri="{FF2B5EF4-FFF2-40B4-BE49-F238E27FC236}">
                <a16:creationId xmlns:a16="http://schemas.microsoft.com/office/drawing/2014/main" id="{171AB7B1-2963-43C8-84A5-2FCF188ACF42}"/>
              </a:ext>
            </a:extLst>
          </p:cNvPr>
          <p:cNvSpPr/>
          <p:nvPr userDrawn="1"/>
        </p:nvSpPr>
        <p:spPr>
          <a:xfrm rot="16200000" flipV="1">
            <a:off x="4788658" y="2817190"/>
            <a:ext cx="0" cy="1930310"/>
          </a:xfrm>
          <a:prstGeom prst="line">
            <a:avLst/>
          </a:prstGeom>
          <a:ln w="25400">
            <a:solidFill>
              <a:schemeClr val="bg1"/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s-ES" sz="1500" noProof="0"/>
          </a:p>
        </p:txBody>
      </p:sp>
    </p:spTree>
    <p:extLst>
      <p:ext uri="{BB962C8B-B14F-4D97-AF65-F5344CB8AC3E}">
        <p14:creationId xmlns:p14="http://schemas.microsoft.com/office/powerpoint/2010/main" val="11630809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sor de diapositiva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Marcador de posición de imagen 9">
            <a:extLst>
              <a:ext uri="{FF2B5EF4-FFF2-40B4-BE49-F238E27FC236}">
                <a16:creationId xmlns:a16="http://schemas.microsoft.com/office/drawing/2014/main" id="{B652B907-27B2-46E0-B157-E5617EF0413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1999" cy="6858000"/>
          </a:xfrm>
          <a:custGeom>
            <a:avLst/>
            <a:gdLst>
              <a:gd name="connsiteX0" fmla="*/ 0 w 12191999"/>
              <a:gd name="connsiteY0" fmla="*/ 0 h 6553196"/>
              <a:gd name="connsiteX1" fmla="*/ 12191999 w 12191999"/>
              <a:gd name="connsiteY1" fmla="*/ 0 h 6553196"/>
              <a:gd name="connsiteX2" fmla="*/ 12191999 w 12191999"/>
              <a:gd name="connsiteY2" fmla="*/ 6553196 h 6553196"/>
              <a:gd name="connsiteX3" fmla="*/ 9099630 w 12191999"/>
              <a:gd name="connsiteY3" fmla="*/ 6553196 h 6553196"/>
              <a:gd name="connsiteX4" fmla="*/ 9099630 w 12191999"/>
              <a:gd name="connsiteY4" fmla="*/ 2953562 h 6553196"/>
              <a:gd name="connsiteX5" fmla="*/ 731134 w 12191999"/>
              <a:gd name="connsiteY5" fmla="*/ 2953562 h 6553196"/>
              <a:gd name="connsiteX6" fmla="*/ 731134 w 12191999"/>
              <a:gd name="connsiteY6" fmla="*/ 6553196 h 6553196"/>
              <a:gd name="connsiteX7" fmla="*/ 0 w 12191999"/>
              <a:gd name="connsiteY7" fmla="*/ 6553196 h 6553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6553196">
                <a:moveTo>
                  <a:pt x="0" y="0"/>
                </a:moveTo>
                <a:lnTo>
                  <a:pt x="12191999" y="0"/>
                </a:lnTo>
                <a:lnTo>
                  <a:pt x="12191999" y="6553196"/>
                </a:lnTo>
                <a:lnTo>
                  <a:pt x="9099630" y="6553196"/>
                </a:lnTo>
                <a:lnTo>
                  <a:pt x="9099630" y="2953562"/>
                </a:lnTo>
                <a:lnTo>
                  <a:pt x="731134" y="2953562"/>
                </a:lnTo>
                <a:lnTo>
                  <a:pt x="731134" y="6553196"/>
                </a:lnTo>
                <a:lnTo>
                  <a:pt x="0" y="6553196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rtlCol="0">
            <a:noAutofit/>
          </a:bodyPr>
          <a:lstStyle>
            <a:lvl1pPr>
              <a:defRPr>
                <a:latin typeface="+mn-lt"/>
              </a:defRPr>
            </a:lvl1pPr>
          </a:lstStyle>
          <a:p>
            <a:pPr rtl="0"/>
            <a:r>
              <a:rPr lang="es-MX" noProof="0"/>
              <a:t>Haz clic en el icono para agregar una imagen</a:t>
            </a:r>
            <a:endParaRPr lang="es-ES" noProof="0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81AEE170-55AC-411A-B257-BD682DE716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20164" y="3379810"/>
            <a:ext cx="7252505" cy="891250"/>
          </a:xfrm>
        </p:spPr>
        <p:txBody>
          <a:bodyPr rtlCol="0" anchor="t">
            <a:noAutofit/>
          </a:bodyPr>
          <a:lstStyle>
            <a:lvl1pPr algn="l"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 noProof="0"/>
              <a:t>HAGA CLIC PARA AGREGAR UN TÍTULO</a:t>
            </a:r>
          </a:p>
        </p:txBody>
      </p:sp>
      <p:sp>
        <p:nvSpPr>
          <p:cNvPr id="8" name="Marcador de texto 12">
            <a:extLst>
              <a:ext uri="{FF2B5EF4-FFF2-40B4-BE49-F238E27FC236}">
                <a16:creationId xmlns:a16="http://schemas.microsoft.com/office/drawing/2014/main" id="{92D701DC-3803-4D06-BFB3-A9F78E4022E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20165" y="4467833"/>
            <a:ext cx="7252504" cy="338549"/>
          </a:xfrm>
        </p:spPr>
        <p:txBody>
          <a:bodyPr rtlCol="0">
            <a:normAutofit/>
          </a:bodyPr>
          <a:lstStyle>
            <a:lvl1pPr marL="0" indent="0" algn="l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ES" noProof="0"/>
              <a:t>EL SUBTÍTULO SE ESCRIBE AQUÍ</a:t>
            </a:r>
          </a:p>
        </p:txBody>
      </p:sp>
      <p:sp>
        <p:nvSpPr>
          <p:cNvPr id="9" name="Forma 62">
            <a:extLst>
              <a:ext uri="{FF2B5EF4-FFF2-40B4-BE49-F238E27FC236}">
                <a16:creationId xmlns:a16="http://schemas.microsoft.com/office/drawing/2014/main" id="{71FB5177-8D30-4482-99E2-8BFEB1D37D9E}"/>
              </a:ext>
            </a:extLst>
          </p:cNvPr>
          <p:cNvSpPr/>
          <p:nvPr userDrawn="1"/>
        </p:nvSpPr>
        <p:spPr>
          <a:xfrm rot="16200000" flipV="1">
            <a:off x="1285385" y="3006251"/>
            <a:ext cx="0" cy="2570770"/>
          </a:xfrm>
          <a:prstGeom prst="line">
            <a:avLst/>
          </a:prstGeom>
          <a:ln w="25400">
            <a:solidFill>
              <a:schemeClr val="bg1"/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l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s-ES" sz="1500" noProof="0"/>
          </a:p>
        </p:txBody>
      </p:sp>
    </p:spTree>
    <p:extLst>
      <p:ext uri="{BB962C8B-B14F-4D97-AF65-F5344CB8AC3E}">
        <p14:creationId xmlns:p14="http://schemas.microsoft.com/office/powerpoint/2010/main" val="10407481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iseño personalizad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08AC775-D0E4-4AE8-B104-8AF0CC9954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6626" y="4867539"/>
            <a:ext cx="2275389" cy="1025525"/>
          </a:xfrm>
          <a:noFill/>
        </p:spPr>
        <p:txBody>
          <a:bodyPr vert="horz" lIns="0" tIns="45720" rIns="91440" bIns="0" rtlCol="0" anchor="b">
            <a:noAutofit/>
          </a:bodyPr>
          <a:lstStyle>
            <a:lvl1pPr>
              <a:defRPr lang="en-US" sz="5000" b="1">
                <a:solidFill>
                  <a:schemeClr val="tx2"/>
                </a:solidFill>
                <a:latin typeface="+mj-lt"/>
              </a:defRPr>
            </a:lvl1pPr>
          </a:lstStyle>
          <a:p>
            <a:pPr marL="0" lvl="0" rtl="0"/>
            <a:r>
              <a:rPr lang="es-ES" noProof="0"/>
              <a:t>Agenda</a:t>
            </a:r>
          </a:p>
        </p:txBody>
      </p:sp>
      <p:sp>
        <p:nvSpPr>
          <p:cNvPr id="29" name="Marcador de posición de imagen 28">
            <a:extLst>
              <a:ext uri="{FF2B5EF4-FFF2-40B4-BE49-F238E27FC236}">
                <a16:creationId xmlns:a16="http://schemas.microsoft.com/office/drawing/2014/main" id="{AA648B5A-E380-4E42-882E-71EBF6838E2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634413" y="812800"/>
            <a:ext cx="3557587" cy="5232400"/>
          </a:xfrm>
        </p:spPr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/>
            <a:r>
              <a:rPr lang="es-MX" noProof="0"/>
              <a:t>Haz clic en el icono para agregar una imagen</a:t>
            </a:r>
            <a:endParaRPr lang="es-ES" noProof="0"/>
          </a:p>
        </p:txBody>
      </p:sp>
      <p:sp>
        <p:nvSpPr>
          <p:cNvPr id="32" name="Marcador de texto 30">
            <a:extLst>
              <a:ext uri="{FF2B5EF4-FFF2-40B4-BE49-F238E27FC236}">
                <a16:creationId xmlns:a16="http://schemas.microsoft.com/office/drawing/2014/main" id="{A0A47E85-3BCA-460F-8AB1-52D89AC152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55313" y="879710"/>
            <a:ext cx="4294206" cy="755650"/>
          </a:xfrm>
        </p:spPr>
        <p:txBody>
          <a:bodyPr rtlCol="0" anchor="ctr">
            <a:normAutofit/>
          </a:bodyPr>
          <a:lstStyle>
            <a:lvl1pPr marL="0" indent="0"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s-ES" noProof="0"/>
              <a:t>Haga clic para editar el patrón </a:t>
            </a:r>
            <a:br>
              <a:rPr lang="es-ES" noProof="0"/>
            </a:br>
            <a:r>
              <a:rPr lang="es-ES" noProof="0"/>
              <a:t>estilos de texto</a:t>
            </a:r>
          </a:p>
        </p:txBody>
      </p:sp>
      <p:sp>
        <p:nvSpPr>
          <p:cNvPr id="33" name="Marcador de texto 30">
            <a:extLst>
              <a:ext uri="{FF2B5EF4-FFF2-40B4-BE49-F238E27FC236}">
                <a16:creationId xmlns:a16="http://schemas.microsoft.com/office/drawing/2014/main" id="{D357C748-EEC9-489A-BCC6-CA3A91E3F2A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55313" y="1956155"/>
            <a:ext cx="4294206" cy="7556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s-ES" noProof="0"/>
              <a:t>Haga clic para editar el patrón </a:t>
            </a:r>
            <a:br>
              <a:rPr lang="es-ES" noProof="0"/>
            </a:br>
            <a:r>
              <a:rPr lang="es-ES" noProof="0"/>
              <a:t>estilos de texto</a:t>
            </a:r>
          </a:p>
        </p:txBody>
      </p:sp>
      <p:sp>
        <p:nvSpPr>
          <p:cNvPr id="34" name="Marcador de texto 30">
            <a:extLst>
              <a:ext uri="{FF2B5EF4-FFF2-40B4-BE49-F238E27FC236}">
                <a16:creationId xmlns:a16="http://schemas.microsoft.com/office/drawing/2014/main" id="{59136E3C-98E8-457D-ABD1-BA278DBB491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55313" y="3032600"/>
            <a:ext cx="4294206" cy="7556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s-ES" noProof="0"/>
              <a:t>Haga clic para editar el patrón </a:t>
            </a:r>
            <a:br>
              <a:rPr lang="es-ES" noProof="0"/>
            </a:br>
            <a:r>
              <a:rPr lang="es-ES" noProof="0"/>
              <a:t>estilos de texto</a:t>
            </a:r>
          </a:p>
        </p:txBody>
      </p:sp>
      <p:sp>
        <p:nvSpPr>
          <p:cNvPr id="35" name="Marcador de texto 30">
            <a:extLst>
              <a:ext uri="{FF2B5EF4-FFF2-40B4-BE49-F238E27FC236}">
                <a16:creationId xmlns:a16="http://schemas.microsoft.com/office/drawing/2014/main" id="{3F9938E0-7CFD-4C1C-88B0-388D25B8B1B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55313" y="4109045"/>
            <a:ext cx="4294206" cy="7556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s-ES" noProof="0"/>
              <a:t>Haga clic para editar el patrón </a:t>
            </a:r>
            <a:br>
              <a:rPr lang="es-ES" noProof="0"/>
            </a:br>
            <a:r>
              <a:rPr lang="es-ES" noProof="0"/>
              <a:t>estilos de texto</a:t>
            </a:r>
          </a:p>
        </p:txBody>
      </p:sp>
      <p:sp>
        <p:nvSpPr>
          <p:cNvPr id="36" name="Marcador de texto 30">
            <a:extLst>
              <a:ext uri="{FF2B5EF4-FFF2-40B4-BE49-F238E27FC236}">
                <a16:creationId xmlns:a16="http://schemas.microsoft.com/office/drawing/2014/main" id="{D274E9A2-3272-442A-A247-A383255C45F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155313" y="5185490"/>
            <a:ext cx="4294206" cy="7556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s-ES" noProof="0"/>
              <a:t>Haga clic para editar el patrón </a:t>
            </a:r>
            <a:br>
              <a:rPr lang="es-ES" noProof="0"/>
            </a:br>
            <a:r>
              <a:rPr lang="es-ES" noProof="0"/>
              <a:t>estilos de texto</a:t>
            </a:r>
          </a:p>
        </p:txBody>
      </p:sp>
      <p:sp>
        <p:nvSpPr>
          <p:cNvPr id="42" name="Forma 62">
            <a:extLst>
              <a:ext uri="{FF2B5EF4-FFF2-40B4-BE49-F238E27FC236}">
                <a16:creationId xmlns:a16="http://schemas.microsoft.com/office/drawing/2014/main" id="{2683CBB0-468F-4DD2-853B-FBFFA91B662E}"/>
              </a:ext>
            </a:extLst>
          </p:cNvPr>
          <p:cNvSpPr/>
          <p:nvPr userDrawn="1"/>
        </p:nvSpPr>
        <p:spPr>
          <a:xfrm rot="16200000" flipV="1">
            <a:off x="965155" y="3899540"/>
            <a:ext cx="0" cy="1930310"/>
          </a:xfrm>
          <a:prstGeom prst="line">
            <a:avLst/>
          </a:prstGeom>
          <a:ln w="19050">
            <a:solidFill>
              <a:schemeClr val="tx2"/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s-ES" sz="1500" noProof="0"/>
          </a:p>
        </p:txBody>
      </p:sp>
    </p:spTree>
    <p:extLst>
      <p:ext uri="{BB962C8B-B14F-4D97-AF65-F5344CB8AC3E}">
        <p14:creationId xmlns:p14="http://schemas.microsoft.com/office/powerpoint/2010/main" val="11965383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Diseño personalizad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08AC775-D0E4-4AE8-B104-8AF0CC9954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6626" y="4867539"/>
            <a:ext cx="2356412" cy="1025525"/>
          </a:xfrm>
          <a:noFill/>
        </p:spPr>
        <p:txBody>
          <a:bodyPr vert="horz" lIns="0" tIns="45720" rIns="91440" bIns="0" rtlCol="0" anchor="b">
            <a:noAutofit/>
          </a:bodyPr>
          <a:lstStyle>
            <a:lvl1pPr>
              <a:defRPr lang="en-US" sz="5000" b="1">
                <a:solidFill>
                  <a:schemeClr val="tx2"/>
                </a:solidFill>
                <a:latin typeface="+mj-lt"/>
              </a:defRPr>
            </a:lvl1pPr>
          </a:lstStyle>
          <a:p>
            <a:pPr marL="0" lvl="0" rtl="0"/>
            <a:r>
              <a:rPr lang="es-ES" noProof="0"/>
              <a:t>Agenda</a:t>
            </a:r>
          </a:p>
        </p:txBody>
      </p:sp>
      <p:sp>
        <p:nvSpPr>
          <p:cNvPr id="29" name="Marcador de posición de imagen 28">
            <a:extLst>
              <a:ext uri="{FF2B5EF4-FFF2-40B4-BE49-F238E27FC236}">
                <a16:creationId xmlns:a16="http://schemas.microsoft.com/office/drawing/2014/main" id="{AA648B5A-E380-4E42-882E-71EBF6838E2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778137" y="2225040"/>
            <a:ext cx="3557587" cy="3668025"/>
          </a:xfrm>
        </p:spPr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/>
            <a:r>
              <a:rPr lang="es-MX" noProof="0"/>
              <a:t>Haz clic en el icono para agregar una imagen</a:t>
            </a:r>
            <a:endParaRPr lang="es-ES" noProof="0"/>
          </a:p>
        </p:txBody>
      </p:sp>
      <p:sp>
        <p:nvSpPr>
          <p:cNvPr id="32" name="Marcador de texto 30">
            <a:extLst>
              <a:ext uri="{FF2B5EF4-FFF2-40B4-BE49-F238E27FC236}">
                <a16:creationId xmlns:a16="http://schemas.microsoft.com/office/drawing/2014/main" id="{A0A47E85-3BCA-460F-8AB1-52D89AC152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559432" y="2055335"/>
            <a:ext cx="4294206" cy="755650"/>
          </a:xfrm>
        </p:spPr>
        <p:txBody>
          <a:bodyPr rtlCol="0" anchor="ctr">
            <a:normAutofit/>
          </a:bodyPr>
          <a:lstStyle>
            <a:lvl1pPr marL="0" indent="0"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s-ES" noProof="0"/>
              <a:t>Haga clic para editar el patrón </a:t>
            </a:r>
            <a:br>
              <a:rPr lang="es-ES" noProof="0"/>
            </a:br>
            <a:r>
              <a:rPr lang="es-ES" noProof="0"/>
              <a:t>estilos de texto</a:t>
            </a:r>
          </a:p>
        </p:txBody>
      </p:sp>
      <p:sp>
        <p:nvSpPr>
          <p:cNvPr id="33" name="Marcador de texto 30">
            <a:extLst>
              <a:ext uri="{FF2B5EF4-FFF2-40B4-BE49-F238E27FC236}">
                <a16:creationId xmlns:a16="http://schemas.microsoft.com/office/drawing/2014/main" id="{D357C748-EEC9-489A-BCC6-CA3A91E3F2A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59432" y="2782449"/>
            <a:ext cx="4294206" cy="7556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s-ES" noProof="0"/>
              <a:t>Haga clic para editar el patrón </a:t>
            </a:r>
            <a:br>
              <a:rPr lang="es-ES" noProof="0"/>
            </a:br>
            <a:r>
              <a:rPr lang="es-ES" noProof="0"/>
              <a:t>estilos de texto</a:t>
            </a:r>
          </a:p>
        </p:txBody>
      </p:sp>
      <p:sp>
        <p:nvSpPr>
          <p:cNvPr id="34" name="Marcador de texto 30">
            <a:extLst>
              <a:ext uri="{FF2B5EF4-FFF2-40B4-BE49-F238E27FC236}">
                <a16:creationId xmlns:a16="http://schemas.microsoft.com/office/drawing/2014/main" id="{59136E3C-98E8-457D-ABD1-BA278DBB491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59432" y="4352427"/>
            <a:ext cx="4294206" cy="7556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s-ES" noProof="0"/>
              <a:t>Haga clic para editar el patrón </a:t>
            </a:r>
            <a:br>
              <a:rPr lang="es-ES" noProof="0"/>
            </a:br>
            <a:r>
              <a:rPr lang="es-ES" noProof="0"/>
              <a:t>estilos de texto</a:t>
            </a:r>
          </a:p>
        </p:txBody>
      </p:sp>
      <p:sp>
        <p:nvSpPr>
          <p:cNvPr id="35" name="Marcador de texto 30">
            <a:extLst>
              <a:ext uri="{FF2B5EF4-FFF2-40B4-BE49-F238E27FC236}">
                <a16:creationId xmlns:a16="http://schemas.microsoft.com/office/drawing/2014/main" id="{3F9938E0-7CFD-4C1C-88B0-388D25B8B1B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559432" y="3567438"/>
            <a:ext cx="4294206" cy="7556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s-ES" noProof="0"/>
              <a:t>Haga clic para editar el patrón </a:t>
            </a:r>
            <a:br>
              <a:rPr lang="es-ES" noProof="0"/>
            </a:br>
            <a:r>
              <a:rPr lang="es-ES" noProof="0"/>
              <a:t>estilos de texto</a:t>
            </a:r>
          </a:p>
        </p:txBody>
      </p:sp>
      <p:sp>
        <p:nvSpPr>
          <p:cNvPr id="36" name="Marcador de texto 30">
            <a:extLst>
              <a:ext uri="{FF2B5EF4-FFF2-40B4-BE49-F238E27FC236}">
                <a16:creationId xmlns:a16="http://schemas.microsoft.com/office/drawing/2014/main" id="{D274E9A2-3272-442A-A247-A383255C45F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59432" y="5137415"/>
            <a:ext cx="4294206" cy="7556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s-ES" noProof="0"/>
              <a:t>Haga clic para editar el patrón </a:t>
            </a:r>
            <a:br>
              <a:rPr lang="es-ES" noProof="0"/>
            </a:br>
            <a:r>
              <a:rPr lang="es-ES" noProof="0"/>
              <a:t>estilos de texto</a:t>
            </a:r>
          </a:p>
        </p:txBody>
      </p:sp>
      <p:sp>
        <p:nvSpPr>
          <p:cNvPr id="42" name="Forma 62">
            <a:extLst>
              <a:ext uri="{FF2B5EF4-FFF2-40B4-BE49-F238E27FC236}">
                <a16:creationId xmlns:a16="http://schemas.microsoft.com/office/drawing/2014/main" id="{2683CBB0-468F-4DD2-853B-FBFFA91B662E}"/>
              </a:ext>
            </a:extLst>
          </p:cNvPr>
          <p:cNvSpPr/>
          <p:nvPr userDrawn="1"/>
        </p:nvSpPr>
        <p:spPr>
          <a:xfrm rot="16200000" flipV="1">
            <a:off x="965155" y="3899540"/>
            <a:ext cx="0" cy="1930310"/>
          </a:xfrm>
          <a:prstGeom prst="line">
            <a:avLst/>
          </a:prstGeom>
          <a:ln w="19050">
            <a:solidFill>
              <a:schemeClr val="tx2"/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s-ES" sz="1500" noProof="0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E2F3CED5-D6C7-4A0B-B731-FDB78F4E3341}"/>
              </a:ext>
            </a:extLst>
          </p:cNvPr>
          <p:cNvSpPr/>
          <p:nvPr userDrawn="1"/>
        </p:nvSpPr>
        <p:spPr>
          <a:xfrm>
            <a:off x="3778137" y="0"/>
            <a:ext cx="3586162" cy="205930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2734661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título 1">
            <a:extLst>
              <a:ext uri="{FF2B5EF4-FFF2-40B4-BE49-F238E27FC236}">
                <a16:creationId xmlns:a16="http://schemas.microsoft.com/office/drawing/2014/main" id="{E1F0FA98-2EE8-734A-95BB-A4637DCAD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2">
            <a:extLst>
              <a:ext uri="{FF2B5EF4-FFF2-40B4-BE49-F238E27FC236}">
                <a16:creationId xmlns:a16="http://schemas.microsoft.com/office/drawing/2014/main" id="{E655A45B-F495-F641-AA7A-36292C3CC9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9227B26-65C5-5A4B-AAEC-70B3B5201C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5119616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  <p:sldLayoutId id="2147483701" r:id="rId41"/>
    <p:sldLayoutId id="2147483702" r:id="rId42"/>
    <p:sldLayoutId id="2147483703" r:id="rId43"/>
    <p:sldLayoutId id="2147483704" r:id="rId44"/>
    <p:sldLayoutId id="2147483705" r:id="rId45"/>
    <p:sldLayoutId id="2147483706" r:id="rId46"/>
    <p:sldLayoutId id="2147483707" r:id="rId47"/>
    <p:sldLayoutId id="2147483708" r:id="rId48"/>
    <p:sldLayoutId id="2147483709" r:id="rId49"/>
    <p:sldLayoutId id="2147483710" r:id="rId50"/>
    <p:sldLayoutId id="2147483711" r:id="rId51"/>
    <p:sldLayoutId id="2147483712" r:id="rId5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 spc="-150">
          <a:solidFill>
            <a:schemeClr val="tx2"/>
          </a:solidFill>
          <a:latin typeface="+mj-lt"/>
          <a:ea typeface="+mj-ea"/>
          <a:cs typeface="Gill Sans" panose="020B0502020104020203" pitchFamily="34" charset="-79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b="0" i="0" kern="1200">
          <a:solidFill>
            <a:schemeClr val="tx2"/>
          </a:solidFill>
          <a:latin typeface="+mn-lt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2"/>
          </a:solidFill>
          <a:latin typeface="+mn-lt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tx2"/>
          </a:solidFill>
          <a:latin typeface="+mn-lt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b="0" i="0" kern="1200">
          <a:solidFill>
            <a:schemeClr val="tx2"/>
          </a:solidFill>
          <a:latin typeface="+mn-lt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b="0" i="0" kern="1200">
          <a:solidFill>
            <a:schemeClr val="tx2"/>
          </a:solidFill>
          <a:latin typeface="+mn-lt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28">
          <p15:clr>
            <a:srgbClr val="F26B43"/>
          </p15:clr>
        </p15:guide>
        <p15:guide id="2" orient="horz" pos="404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2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svg"/><Relationship Id="rId9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6B9D6ED5-E77F-BCD8-148E-84E20FB4D7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4583A009-5DB0-94E9-C8D7-274CB05472B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alpha val="35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0" name="Título 8">
            <a:extLst>
              <a:ext uri="{FF2B5EF4-FFF2-40B4-BE49-F238E27FC236}">
                <a16:creationId xmlns:a16="http://schemas.microsoft.com/office/drawing/2014/main" id="{8E0E261D-705B-C7B6-11CF-B545319C5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689" y="5187579"/>
            <a:ext cx="11316607" cy="1025525"/>
          </a:xfrm>
          <a:noFill/>
          <a:ln>
            <a:noFill/>
          </a:ln>
        </p:spPr>
        <p:txBody>
          <a:bodyPr rtlCol="0">
            <a:noAutofit/>
          </a:bodyPr>
          <a:lstStyle/>
          <a:p>
            <a:pPr rtl="0"/>
            <a:r>
              <a:rPr lang="es-ES" sz="2800" dirty="0" err="1">
                <a:solidFill>
                  <a:schemeClr val="bg1"/>
                </a:solidFill>
              </a:rPr>
              <a:t>Organizational</a:t>
            </a:r>
            <a:r>
              <a:rPr lang="es-ES" sz="2800" dirty="0">
                <a:solidFill>
                  <a:schemeClr val="bg1"/>
                </a:solidFill>
              </a:rPr>
              <a:t> Dynamic </a:t>
            </a:r>
            <a:r>
              <a:rPr lang="es-ES" sz="2800" dirty="0" err="1">
                <a:solidFill>
                  <a:schemeClr val="bg1"/>
                </a:solidFill>
              </a:rPr>
              <a:t>Capabilities</a:t>
            </a:r>
            <a:r>
              <a:rPr lang="es-ES" sz="2800" dirty="0">
                <a:solidFill>
                  <a:schemeClr val="bg1"/>
                </a:solidFill>
              </a:rPr>
              <a:t> </a:t>
            </a:r>
            <a:r>
              <a:rPr lang="es-ES" sz="2800" dirty="0" err="1">
                <a:solidFill>
                  <a:schemeClr val="bg1"/>
                </a:solidFill>
              </a:rPr>
              <a:t>Analysis</a:t>
            </a:r>
            <a:endParaRPr lang="es-ES" sz="2800" b="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98325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9AFBCB-4F7C-92C6-AF47-376B66E66B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ángulo 11">
            <a:extLst>
              <a:ext uri="{FF2B5EF4-FFF2-40B4-BE49-F238E27FC236}">
                <a16:creationId xmlns:a16="http://schemas.microsoft.com/office/drawing/2014/main" id="{6481572E-E917-B42C-CAAE-50E0E8DD722A}"/>
              </a:ext>
            </a:extLst>
          </p:cNvPr>
          <p:cNvSpPr/>
          <p:nvPr/>
        </p:nvSpPr>
        <p:spPr>
          <a:xfrm rot="5400000">
            <a:off x="5914534" y="580534"/>
            <a:ext cx="362932" cy="12192000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Título 8">
            <a:extLst>
              <a:ext uri="{FF2B5EF4-FFF2-40B4-BE49-F238E27FC236}">
                <a16:creationId xmlns:a16="http://schemas.microsoft.com/office/drawing/2014/main" id="{388E5437-5CEE-8F16-03BA-5F9058EB81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566" y="514035"/>
            <a:ext cx="5550408" cy="765165"/>
          </a:xfrm>
          <a:noFill/>
          <a:ln>
            <a:noFill/>
          </a:ln>
        </p:spPr>
        <p:txBody>
          <a:bodyPr rtlCol="0">
            <a:noAutofit/>
          </a:bodyPr>
          <a:lstStyle/>
          <a:p>
            <a:pPr algn="ctr" rtl="0"/>
            <a:r>
              <a:rPr lang="en-US" sz="2800" b="0" dirty="0">
                <a:solidFill>
                  <a:schemeClr val="tx2">
                    <a:lumMod val="95000"/>
                    <a:lumOff val="5000"/>
                  </a:schemeClr>
                </a:solidFill>
                <a:latin typeface="Plus Jakarta Sans SemiBold" pitchFamily="2" charset="0"/>
                <a:cs typeface="Plus Jakarta Sans SemiBold" pitchFamily="2" charset="0"/>
              </a:rPr>
              <a:t>Geographic Distribution of Companies (%)</a:t>
            </a:r>
            <a:endParaRPr lang="es-ES" sz="2800" b="0" i="1" dirty="0">
              <a:solidFill>
                <a:schemeClr val="tx2">
                  <a:lumMod val="95000"/>
                  <a:lumOff val="5000"/>
                </a:schemeClr>
              </a:solidFill>
              <a:latin typeface="Plus Jakarta Sans SemiBold" pitchFamily="2" charset="0"/>
              <a:cs typeface="Plus Jakarta Sans SemiBold" pitchFamily="2" charset="0"/>
            </a:endParaRP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8E86AC40-9E9F-5F3C-B54D-658A80587B90}"/>
              </a:ext>
            </a:extLst>
          </p:cNvPr>
          <p:cNvSpPr txBox="1"/>
          <p:nvPr/>
        </p:nvSpPr>
        <p:spPr>
          <a:xfrm>
            <a:off x="6617208" y="1850194"/>
            <a:ext cx="501396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dirty="0">
                <a:latin typeface="Plus Jakarta Sans Light" pitchFamily="2" charset="0"/>
                <a:cs typeface="Plus Jakarta Sans Light" pitchFamily="2" charset="0"/>
              </a:rPr>
              <a:t>La mitad de las empresas encuestadas operan únicamente a nivel local, mientras que solo un 10,7% tiene un alcance internacional</a:t>
            </a:r>
          </a:p>
          <a:p>
            <a:pPr algn="just"/>
            <a:endParaRPr lang="es-CO" dirty="0">
              <a:latin typeface="Plus Jakarta Sans Light" pitchFamily="2" charset="0"/>
              <a:cs typeface="Plus Jakarta Sans Light" pitchFamily="2" charset="0"/>
            </a:endParaRPr>
          </a:p>
          <a:p>
            <a:pPr algn="just"/>
            <a:r>
              <a:rPr lang="es-CO" dirty="0">
                <a:latin typeface="Plus Jakarta Sans Light" pitchFamily="2" charset="0"/>
                <a:cs typeface="Plus Jakarta Sans Light" pitchFamily="2" charset="0"/>
              </a:rPr>
              <a:t>Posteriormente, se validará con los resultados de la variable latente si aquellas empresas que tienen una cobertura territorial limitada evidencian una propensión menor a escalar procesos de innovación o transformación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23E8FC4E-AD1E-5989-37DF-7CAA3DDCFAE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447" t="7126" r="10581" b="3258"/>
          <a:stretch/>
        </p:blipFill>
        <p:spPr>
          <a:xfrm>
            <a:off x="1237048" y="1591056"/>
            <a:ext cx="4371274" cy="3904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0660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831F94-82F9-ACA9-992C-C8995D4A67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B5F8DBB6-B97F-2BFB-4D78-A89E43DF95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689" y="5187579"/>
            <a:ext cx="11316607" cy="1025525"/>
          </a:xfrm>
          <a:noFill/>
          <a:ln>
            <a:noFill/>
          </a:ln>
        </p:spPr>
        <p:txBody>
          <a:bodyPr rtlCol="0">
            <a:noAutofit/>
          </a:bodyPr>
          <a:lstStyle/>
          <a:p>
            <a:pPr rtl="0"/>
            <a:r>
              <a:rPr lang="es-ES" sz="2800" dirty="0">
                <a:solidFill>
                  <a:schemeClr val="bg1"/>
                </a:solidFill>
              </a:rPr>
              <a:t>Selección del Modelo</a:t>
            </a:r>
            <a:endParaRPr lang="es-ES" sz="2800" b="0" i="1" dirty="0">
              <a:solidFill>
                <a:schemeClr val="bg1"/>
              </a:solidFill>
            </a:endParaRPr>
          </a:p>
        </p:txBody>
      </p: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46A0925E-A577-9E0A-46EA-AC0191873A54}"/>
              </a:ext>
            </a:extLst>
          </p:cNvPr>
          <p:cNvCxnSpPr>
            <a:cxnSpLocks/>
          </p:cNvCxnSpPr>
          <p:nvPr/>
        </p:nvCxnSpPr>
        <p:spPr>
          <a:xfrm flipH="1">
            <a:off x="420723" y="5929460"/>
            <a:ext cx="1206909" cy="0"/>
          </a:xfrm>
          <a:prstGeom prst="line">
            <a:avLst/>
          </a:prstGeom>
          <a:ln w="3175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n 2">
            <a:extLst>
              <a:ext uri="{FF2B5EF4-FFF2-40B4-BE49-F238E27FC236}">
                <a16:creationId xmlns:a16="http://schemas.microsoft.com/office/drawing/2014/main" id="{746D34F9-2884-6C6A-A9CD-AC336CC5E7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125968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E78A0993-F15E-8FC9-42C2-1D5FFBA5E96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alpha val="35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" name="Título 8">
            <a:extLst>
              <a:ext uri="{FF2B5EF4-FFF2-40B4-BE49-F238E27FC236}">
                <a16:creationId xmlns:a16="http://schemas.microsoft.com/office/drawing/2014/main" id="{A4297182-F835-445D-392C-9D160645D849}"/>
              </a:ext>
            </a:extLst>
          </p:cNvPr>
          <p:cNvSpPr txBox="1">
            <a:spLocks/>
          </p:cNvSpPr>
          <p:nvPr/>
        </p:nvSpPr>
        <p:spPr>
          <a:xfrm>
            <a:off x="348089" y="5339979"/>
            <a:ext cx="11316607" cy="1025525"/>
          </a:xfrm>
          <a:prstGeom prst="rect">
            <a:avLst/>
          </a:prstGeom>
          <a:noFill/>
          <a:ln>
            <a:noFill/>
          </a:ln>
        </p:spPr>
        <p:txBody>
          <a:bodyPr vert="horz" lIns="21600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spc="-150">
                <a:solidFill>
                  <a:schemeClr val="tx2"/>
                </a:solidFill>
                <a:latin typeface="+mj-lt"/>
                <a:ea typeface="+mj-ea"/>
                <a:cs typeface="Gill Sans" panose="020B0502020104020203" pitchFamily="34" charset="-79"/>
              </a:defRPr>
            </a:lvl1pPr>
          </a:lstStyle>
          <a:p>
            <a:r>
              <a:rPr lang="es-ES" sz="2800" dirty="0" err="1">
                <a:solidFill>
                  <a:schemeClr val="bg1"/>
                </a:solidFill>
                <a:latin typeface="Plus Jakarta Sans Medium" pitchFamily="2" charset="0"/>
                <a:cs typeface="Plus Jakarta Sans Medium" pitchFamily="2" charset="0"/>
              </a:rPr>
              <a:t>Methodology</a:t>
            </a:r>
            <a:endParaRPr lang="es-ES" sz="2800" b="0" i="1" dirty="0">
              <a:solidFill>
                <a:schemeClr val="bg1"/>
              </a:solidFill>
              <a:latin typeface="Plus Jakarta Sans Medium" pitchFamily="2" charset="0"/>
              <a:cs typeface="Plus Jakarta Sans Medium" pitchFamily="2" charset="0"/>
            </a:endParaRPr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77A3A6E7-084D-8A9D-7D39-87BB8E3DB347}"/>
              </a:ext>
            </a:extLst>
          </p:cNvPr>
          <p:cNvCxnSpPr>
            <a:cxnSpLocks/>
          </p:cNvCxnSpPr>
          <p:nvPr/>
        </p:nvCxnSpPr>
        <p:spPr>
          <a:xfrm flipH="1">
            <a:off x="573123" y="6081860"/>
            <a:ext cx="1206909" cy="0"/>
          </a:xfrm>
          <a:prstGeom prst="line">
            <a:avLst/>
          </a:prstGeom>
          <a:ln w="3175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09346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8">
            <a:extLst>
              <a:ext uri="{FF2B5EF4-FFF2-40B4-BE49-F238E27FC236}">
                <a16:creationId xmlns:a16="http://schemas.microsoft.com/office/drawing/2014/main" id="{0A871F23-FEFB-B398-4FDD-302D04D64B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9505" y="542427"/>
            <a:ext cx="6019092" cy="765165"/>
          </a:xfrm>
          <a:noFill/>
          <a:ln>
            <a:noFill/>
          </a:ln>
        </p:spPr>
        <p:txBody>
          <a:bodyPr rtlCol="0">
            <a:noAutofit/>
          </a:bodyPr>
          <a:lstStyle/>
          <a:p>
            <a:pPr rtl="0"/>
            <a:r>
              <a:rPr lang="es-ES" sz="2800" b="0" dirty="0">
                <a:solidFill>
                  <a:schemeClr val="tx2">
                    <a:lumMod val="95000"/>
                    <a:lumOff val="5000"/>
                  </a:schemeClr>
                </a:solidFill>
                <a:latin typeface="Plus Jakarta Sans SemiBold" pitchFamily="2" charset="0"/>
                <a:cs typeface="Plus Jakarta Sans SemiBold" pitchFamily="2" charset="0"/>
              </a:rPr>
              <a:t>Data Preparation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BC5AFA13-DCE6-7EB3-DF64-26114A2D1BD8}"/>
              </a:ext>
            </a:extLst>
          </p:cNvPr>
          <p:cNvSpPr/>
          <p:nvPr/>
        </p:nvSpPr>
        <p:spPr>
          <a:xfrm rot="5400000">
            <a:off x="5914534" y="580534"/>
            <a:ext cx="362932" cy="12192000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F7AA9E19-6D20-4F13-85DE-E1677796B4CA}"/>
              </a:ext>
            </a:extLst>
          </p:cNvPr>
          <p:cNvSpPr txBox="1"/>
          <p:nvPr/>
        </p:nvSpPr>
        <p:spPr>
          <a:xfrm>
            <a:off x="1009505" y="1436684"/>
            <a:ext cx="949927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indent="-400050" algn="just">
              <a:buAutoNum type="romanUcPeriod"/>
            </a:pPr>
            <a:endParaRPr lang="es-MX" sz="2400" dirty="0">
              <a:solidFill>
                <a:schemeClr val="tx1">
                  <a:lumMod val="50000"/>
                </a:schemeClr>
              </a:solidFill>
              <a:latin typeface="Plus Jakarta Sans" pitchFamily="2" charset="0"/>
              <a:cs typeface="Plus Jakarta Sans" pitchFamily="2" charset="0"/>
            </a:endParaRPr>
          </a:p>
          <a:p>
            <a:pPr marL="400050" indent="-400050" algn="just">
              <a:buAutoNum type="romanUcPeriod"/>
            </a:pPr>
            <a:r>
              <a:rPr lang="en-US" sz="2400" dirty="0">
                <a:solidFill>
                  <a:schemeClr val="tx1">
                    <a:lumMod val="50000"/>
                  </a:schemeClr>
                </a:solidFill>
                <a:latin typeface="Plus Jakarta Sans" pitchFamily="2" charset="0"/>
                <a:cs typeface="Plus Jakarta Sans" pitchFamily="2" charset="0"/>
              </a:rPr>
              <a:t>Three major information domains were defined to guide the analysis: Sensing, Seizing, and Transformation.</a:t>
            </a:r>
          </a:p>
          <a:p>
            <a:pPr algn="just"/>
            <a:endParaRPr lang="es-MX" sz="2400" dirty="0">
              <a:solidFill>
                <a:schemeClr val="tx1">
                  <a:lumMod val="50000"/>
                </a:schemeClr>
              </a:solidFill>
              <a:latin typeface="Plus Jakarta Sans" pitchFamily="2" charset="0"/>
              <a:cs typeface="Plus Jakarta Sans" pitchFamily="2" charset="0"/>
            </a:endParaRPr>
          </a:p>
          <a:p>
            <a:pPr algn="just"/>
            <a:r>
              <a:rPr lang="en-US" sz="2400" dirty="0">
                <a:solidFill>
                  <a:schemeClr val="tx1">
                    <a:lumMod val="50000"/>
                  </a:schemeClr>
                </a:solidFill>
                <a:latin typeface="Plus Jakarta Sans" pitchFamily="2" charset="0"/>
                <a:cs typeface="Plus Jakarta Sans" pitchFamily="2" charset="0"/>
              </a:rPr>
              <a:t>II. Each domain was divided into four subcategories: Performance, Offer Value Proposal, Process and Tools, and People.</a:t>
            </a:r>
          </a:p>
          <a:p>
            <a:pPr algn="just"/>
            <a:endParaRPr lang="es-MX" sz="2400" dirty="0">
              <a:solidFill>
                <a:schemeClr val="tx1">
                  <a:lumMod val="50000"/>
                </a:schemeClr>
              </a:solidFill>
              <a:latin typeface="Plus Jakarta Sans" pitchFamily="2" charset="0"/>
              <a:cs typeface="Plus Jakarta Sans" pitchFamily="2" charset="0"/>
            </a:endParaRPr>
          </a:p>
          <a:p>
            <a:pPr algn="just"/>
            <a:r>
              <a:rPr lang="es-MX" sz="2400" dirty="0">
                <a:solidFill>
                  <a:schemeClr val="tx1">
                    <a:lumMod val="50000"/>
                  </a:schemeClr>
                </a:solidFill>
                <a:latin typeface="Plus Jakarta Sans" pitchFamily="2" charset="0"/>
                <a:cs typeface="Plus Jakarta Sans" pitchFamily="2" charset="0"/>
              </a:rPr>
              <a:t>III. 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  <a:latin typeface="Plus Jakarta Sans" pitchFamily="2" charset="0"/>
                <a:cs typeface="Plus Jakarta Sans" pitchFamily="2" charset="0"/>
              </a:rPr>
              <a:t>The lists of columns corresponding to each subfactor were dynamically generated.</a:t>
            </a:r>
            <a:endParaRPr lang="es-CO" sz="2400" dirty="0">
              <a:solidFill>
                <a:schemeClr val="tx1">
                  <a:lumMod val="50000"/>
                </a:schemeClr>
              </a:solidFill>
              <a:latin typeface="Plus Jakarta Sans" pitchFamily="2" charset="0"/>
              <a:cs typeface="Plus Jakarta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24811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C2B72D41-3E5F-A377-4683-24E89C95A6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8">
            <a:extLst>
              <a:ext uri="{FF2B5EF4-FFF2-40B4-BE49-F238E27FC236}">
                <a16:creationId xmlns:a16="http://schemas.microsoft.com/office/drawing/2014/main" id="{18004C69-7569-DB81-60CC-029B8D105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9505" y="542427"/>
            <a:ext cx="6019092" cy="765165"/>
          </a:xfrm>
          <a:noFill/>
          <a:ln>
            <a:noFill/>
          </a:ln>
        </p:spPr>
        <p:txBody>
          <a:bodyPr rtlCol="0">
            <a:noAutofit/>
          </a:bodyPr>
          <a:lstStyle/>
          <a:p>
            <a:pPr rtl="0"/>
            <a:r>
              <a:rPr lang="es-ES" sz="2800" b="0" dirty="0">
                <a:solidFill>
                  <a:schemeClr val="tx2">
                    <a:lumMod val="95000"/>
                    <a:lumOff val="5000"/>
                  </a:schemeClr>
                </a:solidFill>
                <a:latin typeface="Plus Jakarta Sans SemiBold" pitchFamily="2" charset="0"/>
                <a:cs typeface="Plus Jakarta Sans SemiBold" pitchFamily="2" charset="0"/>
              </a:rPr>
              <a:t>Exploración  de   diversos  modelos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F02B9BA4-D32C-321B-444E-9E1038400DF5}"/>
              </a:ext>
            </a:extLst>
          </p:cNvPr>
          <p:cNvSpPr/>
          <p:nvPr/>
        </p:nvSpPr>
        <p:spPr>
          <a:xfrm rot="5400000">
            <a:off x="5914534" y="580534"/>
            <a:ext cx="362932" cy="12192000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CD34E26C-91BB-935F-4DC4-02BC858A89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6975" y="1462930"/>
            <a:ext cx="725805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3077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8">
            <a:extLst>
              <a:ext uri="{FF2B5EF4-FFF2-40B4-BE49-F238E27FC236}">
                <a16:creationId xmlns:a16="http://schemas.microsoft.com/office/drawing/2014/main" id="{0A871F23-FEFB-B398-4FDD-302D04D64B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9505" y="542427"/>
            <a:ext cx="6019092" cy="765165"/>
          </a:xfrm>
          <a:noFill/>
          <a:ln>
            <a:noFill/>
          </a:ln>
        </p:spPr>
        <p:txBody>
          <a:bodyPr rtlCol="0">
            <a:noAutofit/>
          </a:bodyPr>
          <a:lstStyle/>
          <a:p>
            <a:pPr rtl="0"/>
            <a:r>
              <a:rPr lang="es-ES" sz="2800" b="0" dirty="0">
                <a:solidFill>
                  <a:schemeClr val="tx2">
                    <a:lumMod val="95000"/>
                    <a:lumOff val="5000"/>
                  </a:schemeClr>
                </a:solidFill>
                <a:latin typeface="Plus Jakarta Sans SemiBold" pitchFamily="2" charset="0"/>
                <a:cs typeface="Plus Jakarta Sans SemiBold" pitchFamily="2" charset="0"/>
              </a:rPr>
              <a:t>Exploración  de   diversos  modelos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BC5AFA13-DCE6-7EB3-DF64-26114A2D1BD8}"/>
              </a:ext>
            </a:extLst>
          </p:cNvPr>
          <p:cNvSpPr/>
          <p:nvPr/>
        </p:nvSpPr>
        <p:spPr>
          <a:xfrm rot="5400000">
            <a:off x="5914534" y="580534"/>
            <a:ext cx="362932" cy="12192000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0395E2DC-C8F5-A000-8F56-25D7F5B345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0271" y="1386644"/>
            <a:ext cx="4743450" cy="481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1834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F1D83370-5358-A5A7-61F9-56C730F812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8">
            <a:extLst>
              <a:ext uri="{FF2B5EF4-FFF2-40B4-BE49-F238E27FC236}">
                <a16:creationId xmlns:a16="http://schemas.microsoft.com/office/drawing/2014/main" id="{D65E1570-E456-2474-91DB-B2C9BD82BA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9505" y="542427"/>
            <a:ext cx="6019092" cy="765165"/>
          </a:xfrm>
          <a:noFill/>
          <a:ln>
            <a:noFill/>
          </a:ln>
        </p:spPr>
        <p:txBody>
          <a:bodyPr rtlCol="0">
            <a:noAutofit/>
          </a:bodyPr>
          <a:lstStyle/>
          <a:p>
            <a:pPr rtl="0"/>
            <a:r>
              <a:rPr lang="es-ES" sz="2800" b="0" dirty="0">
                <a:solidFill>
                  <a:schemeClr val="tx2">
                    <a:lumMod val="95000"/>
                    <a:lumOff val="5000"/>
                  </a:schemeClr>
                </a:solidFill>
                <a:latin typeface="Plus Jakarta Sans SemiBold" pitchFamily="2" charset="0"/>
                <a:cs typeface="Plus Jakarta Sans SemiBold" pitchFamily="2" charset="0"/>
              </a:rPr>
              <a:t>Exploración  de   diversos  modelos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10D25D44-6FB9-04FD-B8B3-100D863AE79D}"/>
              </a:ext>
            </a:extLst>
          </p:cNvPr>
          <p:cNvSpPr/>
          <p:nvPr/>
        </p:nvSpPr>
        <p:spPr>
          <a:xfrm rot="5400000">
            <a:off x="5914534" y="580534"/>
            <a:ext cx="362932" cy="12192000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4" name="Imagen 3" descr="Diagrama&#10;&#10;El contenido generado por IA puede ser incorrecto.">
            <a:extLst>
              <a:ext uri="{FF2B5EF4-FFF2-40B4-BE49-F238E27FC236}">
                <a16:creationId xmlns:a16="http://schemas.microsoft.com/office/drawing/2014/main" id="{8CB60C63-F34C-EB65-98FB-2D4B18A096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77"/>
          <a:stretch/>
        </p:blipFill>
        <p:spPr>
          <a:xfrm>
            <a:off x="3023342" y="1307593"/>
            <a:ext cx="5757093" cy="4691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3244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521FDE83-F85C-A08E-BFC3-FF7363895C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8">
            <a:extLst>
              <a:ext uri="{FF2B5EF4-FFF2-40B4-BE49-F238E27FC236}">
                <a16:creationId xmlns:a16="http://schemas.microsoft.com/office/drawing/2014/main" id="{0ADE9CAA-FCF4-468E-E332-C1541E068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9505" y="542427"/>
            <a:ext cx="6019092" cy="765165"/>
          </a:xfrm>
          <a:noFill/>
          <a:ln>
            <a:noFill/>
          </a:ln>
        </p:spPr>
        <p:txBody>
          <a:bodyPr rtlCol="0">
            <a:noAutofit/>
          </a:bodyPr>
          <a:lstStyle/>
          <a:p>
            <a:pPr rtl="0"/>
            <a:r>
              <a:rPr lang="es-ES" sz="2800" b="0" dirty="0">
                <a:solidFill>
                  <a:schemeClr val="tx2">
                    <a:lumMod val="95000"/>
                    <a:lumOff val="5000"/>
                  </a:schemeClr>
                </a:solidFill>
                <a:latin typeface="Plus Jakarta Sans SemiBold" pitchFamily="2" charset="0"/>
                <a:cs typeface="Plus Jakarta Sans SemiBold" pitchFamily="2" charset="0"/>
              </a:rPr>
              <a:t>Exploración  de   diversos  modelos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94610BF7-B95A-943A-5DF8-7C1DE8347CA7}"/>
              </a:ext>
            </a:extLst>
          </p:cNvPr>
          <p:cNvSpPr/>
          <p:nvPr/>
        </p:nvSpPr>
        <p:spPr>
          <a:xfrm rot="5400000">
            <a:off x="5914534" y="580534"/>
            <a:ext cx="362932" cy="12192000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3" name="Imagen 2" descr="Diagrama&#10;&#10;El contenido generado por IA puede ser incorrecto.">
            <a:extLst>
              <a:ext uri="{FF2B5EF4-FFF2-40B4-BE49-F238E27FC236}">
                <a16:creationId xmlns:a16="http://schemas.microsoft.com/office/drawing/2014/main" id="{AB692723-4EF1-EB19-41A2-882DE5C6C0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8121" y="1172127"/>
            <a:ext cx="6955342" cy="5143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2875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F28D7ABC-F2AD-5860-DEDD-9C15280E85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8">
            <a:extLst>
              <a:ext uri="{FF2B5EF4-FFF2-40B4-BE49-F238E27FC236}">
                <a16:creationId xmlns:a16="http://schemas.microsoft.com/office/drawing/2014/main" id="{A9B61BA8-B594-8D9B-B4B1-D7B6BEA37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9505" y="542427"/>
            <a:ext cx="6019092" cy="765165"/>
          </a:xfrm>
          <a:noFill/>
          <a:ln>
            <a:noFill/>
          </a:ln>
        </p:spPr>
        <p:txBody>
          <a:bodyPr rtlCol="0">
            <a:noAutofit/>
          </a:bodyPr>
          <a:lstStyle/>
          <a:p>
            <a:pPr rtl="0"/>
            <a:r>
              <a:rPr lang="es-ES" sz="2800" b="0" dirty="0">
                <a:solidFill>
                  <a:schemeClr val="tx2">
                    <a:lumMod val="95000"/>
                    <a:lumOff val="5000"/>
                  </a:schemeClr>
                </a:solidFill>
                <a:latin typeface="Plus Jakarta Sans SemiBold" pitchFamily="2" charset="0"/>
                <a:cs typeface="Plus Jakarta Sans SemiBold" pitchFamily="2" charset="0"/>
              </a:rPr>
              <a:t>Exploración  de   diversos  modelos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D9691F2D-06BF-180A-E0F5-9AFFEDA84947}"/>
              </a:ext>
            </a:extLst>
          </p:cNvPr>
          <p:cNvSpPr/>
          <p:nvPr/>
        </p:nvSpPr>
        <p:spPr>
          <a:xfrm rot="5400000">
            <a:off x="5914534" y="580534"/>
            <a:ext cx="362932" cy="12192000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4" name="Imagen 3" descr="Diagrama&#10;&#10;El contenido generado por IA puede ser incorrecto.">
            <a:extLst>
              <a:ext uri="{FF2B5EF4-FFF2-40B4-BE49-F238E27FC236}">
                <a16:creationId xmlns:a16="http://schemas.microsoft.com/office/drawing/2014/main" id="{C16F7B59-0841-7377-F7CD-B3AF3201AD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20"/>
          <a:stretch/>
        </p:blipFill>
        <p:spPr>
          <a:xfrm>
            <a:off x="1829156" y="1270659"/>
            <a:ext cx="7648130" cy="4617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6812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CFF37A30-A2E3-3B6A-609A-5A64C2AF0D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8">
            <a:extLst>
              <a:ext uri="{FF2B5EF4-FFF2-40B4-BE49-F238E27FC236}">
                <a16:creationId xmlns:a16="http://schemas.microsoft.com/office/drawing/2014/main" id="{AAE1DEE6-D9CF-C808-FE26-7F8F099F5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9505" y="542427"/>
            <a:ext cx="6019092" cy="765165"/>
          </a:xfrm>
          <a:noFill/>
          <a:ln>
            <a:noFill/>
          </a:ln>
        </p:spPr>
        <p:txBody>
          <a:bodyPr rtlCol="0">
            <a:noAutofit/>
          </a:bodyPr>
          <a:lstStyle/>
          <a:p>
            <a:pPr rtl="0"/>
            <a:r>
              <a:rPr lang="es-ES" sz="2800" b="0" dirty="0">
                <a:solidFill>
                  <a:schemeClr val="tx2">
                    <a:lumMod val="95000"/>
                    <a:lumOff val="5000"/>
                  </a:schemeClr>
                </a:solidFill>
                <a:latin typeface="Plus Jakarta Sans SemiBold" pitchFamily="2" charset="0"/>
                <a:cs typeface="Plus Jakarta Sans SemiBold" pitchFamily="2" charset="0"/>
              </a:rPr>
              <a:t>Exploración  de   diversos  modelos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03C279B5-336D-BDED-8B57-A618AD38EAAE}"/>
              </a:ext>
            </a:extLst>
          </p:cNvPr>
          <p:cNvSpPr/>
          <p:nvPr/>
        </p:nvSpPr>
        <p:spPr>
          <a:xfrm rot="5400000">
            <a:off x="5914534" y="580534"/>
            <a:ext cx="362932" cy="12192000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F139A630-CC5A-B764-4E0E-4F8C0F3E49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-865" t="14666" r="865" b="7009"/>
          <a:stretch/>
        </p:blipFill>
        <p:spPr>
          <a:xfrm>
            <a:off x="3302638" y="1658101"/>
            <a:ext cx="5393833" cy="4486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4107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62A52A-2570-FE0B-B7E8-3B2827D118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ángulo 11">
            <a:extLst>
              <a:ext uri="{FF2B5EF4-FFF2-40B4-BE49-F238E27FC236}">
                <a16:creationId xmlns:a16="http://schemas.microsoft.com/office/drawing/2014/main" id="{962F4696-85E2-98DD-510D-DA499033A1C2}"/>
              </a:ext>
            </a:extLst>
          </p:cNvPr>
          <p:cNvSpPr/>
          <p:nvPr/>
        </p:nvSpPr>
        <p:spPr>
          <a:xfrm rot="5400000">
            <a:off x="5914534" y="580534"/>
            <a:ext cx="362932" cy="12192000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Título 8">
            <a:extLst>
              <a:ext uri="{FF2B5EF4-FFF2-40B4-BE49-F238E27FC236}">
                <a16:creationId xmlns:a16="http://schemas.microsoft.com/office/drawing/2014/main" id="{C5E4C4AA-B22C-4D66-D87F-229B23214E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3093"/>
            <a:ext cx="12192000" cy="765165"/>
          </a:xfrm>
          <a:noFill/>
          <a:ln>
            <a:noFill/>
          </a:ln>
        </p:spPr>
        <p:txBody>
          <a:bodyPr rtlCol="0">
            <a:noAutofit/>
          </a:bodyPr>
          <a:lstStyle/>
          <a:p>
            <a:pPr algn="ctr" rtl="0"/>
            <a:r>
              <a:rPr lang="en-US" sz="2800" b="0" dirty="0">
                <a:solidFill>
                  <a:schemeClr val="tx2">
                    <a:lumMod val="95000"/>
                    <a:lumOff val="5000"/>
                  </a:schemeClr>
                </a:solidFill>
                <a:latin typeface="Plus Jakarta Sans SemiBold" pitchFamily="2" charset="0"/>
                <a:cs typeface="Plus Jakarta Sans SemiBold" pitchFamily="2" charset="0"/>
              </a:rPr>
              <a:t>Selected Methodological Approach</a:t>
            </a:r>
            <a:br>
              <a:rPr lang="en-US" sz="2800" b="0" dirty="0">
                <a:solidFill>
                  <a:schemeClr val="tx2">
                    <a:lumMod val="95000"/>
                    <a:lumOff val="5000"/>
                  </a:schemeClr>
                </a:solidFill>
                <a:latin typeface="Plus Jakarta Sans SemiBold" pitchFamily="2" charset="0"/>
                <a:cs typeface="Plus Jakarta Sans SemiBold" pitchFamily="2" charset="0"/>
              </a:rPr>
            </a:br>
            <a:r>
              <a:rPr lang="en-US" sz="2800" b="0" dirty="0">
                <a:solidFill>
                  <a:schemeClr val="tx2">
                    <a:lumMod val="95000"/>
                    <a:lumOff val="5000"/>
                  </a:schemeClr>
                </a:solidFill>
                <a:latin typeface="Plus Jakarta Sans SemiBold" pitchFamily="2" charset="0"/>
                <a:cs typeface="Plus Jakarta Sans SemiBold" pitchFamily="2" charset="0"/>
              </a:rPr>
              <a:t> Item Response Theory (IRT)</a:t>
            </a:r>
            <a:endParaRPr lang="es-ES" sz="2800" b="0" i="1" dirty="0">
              <a:solidFill>
                <a:schemeClr val="tx2">
                  <a:lumMod val="95000"/>
                  <a:lumOff val="5000"/>
                </a:schemeClr>
              </a:solidFill>
              <a:latin typeface="Plus Jakarta Sans SemiBold" pitchFamily="2" charset="0"/>
              <a:cs typeface="Plus Jakarta Sans SemiBold" pitchFamily="2" charset="0"/>
            </a:endParaRPr>
          </a:p>
        </p:txBody>
      </p:sp>
      <p:sp>
        <p:nvSpPr>
          <p:cNvPr id="10" name="Freeform 3">
            <a:extLst>
              <a:ext uri="{FF2B5EF4-FFF2-40B4-BE49-F238E27FC236}">
                <a16:creationId xmlns:a16="http://schemas.microsoft.com/office/drawing/2014/main" id="{6E88EF81-E087-268B-BEE9-67648186BDD4}"/>
              </a:ext>
            </a:extLst>
          </p:cNvPr>
          <p:cNvSpPr/>
          <p:nvPr/>
        </p:nvSpPr>
        <p:spPr>
          <a:xfrm>
            <a:off x="7324455" y="3261469"/>
            <a:ext cx="2834906" cy="2451909"/>
          </a:xfrm>
          <a:custGeom>
            <a:avLst/>
            <a:gdLst>
              <a:gd name="connsiteX0" fmla="*/ 0 w 156506"/>
              <a:gd name="connsiteY0" fmla="*/ 0 h 135362"/>
              <a:gd name="connsiteX1" fmla="*/ 156506 w 156506"/>
              <a:gd name="connsiteY1" fmla="*/ 0 h 135362"/>
              <a:gd name="connsiteX2" fmla="*/ 156506 w 156506"/>
              <a:gd name="connsiteY2" fmla="*/ 135363 h 135362"/>
              <a:gd name="connsiteX3" fmla="*/ 0 w 156506"/>
              <a:gd name="connsiteY3" fmla="*/ 135363 h 135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6506" h="135362">
                <a:moveTo>
                  <a:pt x="0" y="0"/>
                </a:moveTo>
                <a:lnTo>
                  <a:pt x="156506" y="0"/>
                </a:lnTo>
                <a:lnTo>
                  <a:pt x="156506" y="135363"/>
                </a:lnTo>
                <a:lnTo>
                  <a:pt x="0" y="135363"/>
                </a:lnTo>
                <a:close/>
              </a:path>
            </a:pathLst>
          </a:custGeom>
          <a:solidFill>
            <a:schemeClr val="accent1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2000"/>
          </a:p>
        </p:txBody>
      </p:sp>
      <p:sp>
        <p:nvSpPr>
          <p:cNvPr id="11" name="Freeform 4">
            <a:extLst>
              <a:ext uri="{FF2B5EF4-FFF2-40B4-BE49-F238E27FC236}">
                <a16:creationId xmlns:a16="http://schemas.microsoft.com/office/drawing/2014/main" id="{EA41DE74-1D44-D51A-D76B-C4EAA7C66499}"/>
              </a:ext>
            </a:extLst>
          </p:cNvPr>
          <p:cNvSpPr/>
          <p:nvPr/>
        </p:nvSpPr>
        <p:spPr>
          <a:xfrm>
            <a:off x="4431803" y="2715431"/>
            <a:ext cx="2834906" cy="2451909"/>
          </a:xfrm>
          <a:custGeom>
            <a:avLst/>
            <a:gdLst>
              <a:gd name="connsiteX0" fmla="*/ 0 w 156506"/>
              <a:gd name="connsiteY0" fmla="*/ 0 h 135362"/>
              <a:gd name="connsiteX1" fmla="*/ 156506 w 156506"/>
              <a:gd name="connsiteY1" fmla="*/ 0 h 135362"/>
              <a:gd name="connsiteX2" fmla="*/ 156506 w 156506"/>
              <a:gd name="connsiteY2" fmla="*/ 135363 h 135362"/>
              <a:gd name="connsiteX3" fmla="*/ 0 w 156506"/>
              <a:gd name="connsiteY3" fmla="*/ 135363 h 135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6506" h="135362">
                <a:moveTo>
                  <a:pt x="0" y="0"/>
                </a:moveTo>
                <a:lnTo>
                  <a:pt x="156506" y="0"/>
                </a:lnTo>
                <a:lnTo>
                  <a:pt x="156506" y="135363"/>
                </a:lnTo>
                <a:lnTo>
                  <a:pt x="0" y="135363"/>
                </a:lnTo>
                <a:close/>
              </a:path>
            </a:pathLst>
          </a:custGeom>
          <a:solidFill>
            <a:schemeClr val="accent4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2000"/>
          </a:p>
        </p:txBody>
      </p:sp>
      <p:sp>
        <p:nvSpPr>
          <p:cNvPr id="13" name="Freeform 6">
            <a:extLst>
              <a:ext uri="{FF2B5EF4-FFF2-40B4-BE49-F238E27FC236}">
                <a16:creationId xmlns:a16="http://schemas.microsoft.com/office/drawing/2014/main" id="{B5ABFFA1-387B-AFDE-ECD0-AE2AAB2E7C47}"/>
              </a:ext>
            </a:extLst>
          </p:cNvPr>
          <p:cNvSpPr/>
          <p:nvPr/>
        </p:nvSpPr>
        <p:spPr>
          <a:xfrm>
            <a:off x="1518156" y="1371338"/>
            <a:ext cx="9155689" cy="740290"/>
          </a:xfrm>
          <a:custGeom>
            <a:avLst/>
            <a:gdLst>
              <a:gd name="connsiteX0" fmla="*/ 504587 w 505456"/>
              <a:gd name="connsiteY0" fmla="*/ 24928 h 40869"/>
              <a:gd name="connsiteX1" fmla="*/ 479662 w 505456"/>
              <a:gd name="connsiteY1" fmla="*/ 0 h 40869"/>
              <a:gd name="connsiteX2" fmla="*/ 479662 w 505456"/>
              <a:gd name="connsiteY2" fmla="*/ 10725 h 40869"/>
              <a:gd name="connsiteX3" fmla="*/ 476474 w 505456"/>
              <a:gd name="connsiteY3" fmla="*/ 13913 h 40869"/>
              <a:gd name="connsiteX4" fmla="*/ 869 w 505456"/>
              <a:gd name="connsiteY4" fmla="*/ 13913 h 40869"/>
              <a:gd name="connsiteX5" fmla="*/ 0 w 505456"/>
              <a:gd name="connsiteY5" fmla="*/ 14783 h 40869"/>
              <a:gd name="connsiteX6" fmla="*/ 0 w 505456"/>
              <a:gd name="connsiteY6" fmla="*/ 40000 h 40869"/>
              <a:gd name="connsiteX7" fmla="*/ 869 w 505456"/>
              <a:gd name="connsiteY7" fmla="*/ 40870 h 40869"/>
              <a:gd name="connsiteX8" fmla="*/ 476474 w 505456"/>
              <a:gd name="connsiteY8" fmla="*/ 40870 h 40869"/>
              <a:gd name="connsiteX9" fmla="*/ 476474 w 505456"/>
              <a:gd name="connsiteY9" fmla="*/ 40870 h 40869"/>
              <a:gd name="connsiteX10" fmla="*/ 476474 w 505456"/>
              <a:gd name="connsiteY10" fmla="*/ 30435 h 40869"/>
              <a:gd name="connsiteX11" fmla="*/ 478502 w 505456"/>
              <a:gd name="connsiteY11" fmla="*/ 27536 h 40869"/>
              <a:gd name="connsiteX12" fmla="*/ 479662 w 505456"/>
              <a:gd name="connsiteY12" fmla="*/ 27536 h 40869"/>
              <a:gd name="connsiteX13" fmla="*/ 481691 w 505456"/>
              <a:gd name="connsiteY13" fmla="*/ 28406 h 40869"/>
              <a:gd name="connsiteX14" fmla="*/ 493863 w 505456"/>
              <a:gd name="connsiteY14" fmla="*/ 40580 h 40869"/>
              <a:gd name="connsiteX15" fmla="*/ 504587 w 505456"/>
              <a:gd name="connsiteY15" fmla="*/ 29855 h 40869"/>
              <a:gd name="connsiteX16" fmla="*/ 504587 w 505456"/>
              <a:gd name="connsiteY16" fmla="*/ 25218 h 40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05456" h="40869">
                <a:moveTo>
                  <a:pt x="504587" y="24928"/>
                </a:moveTo>
                <a:lnTo>
                  <a:pt x="479662" y="0"/>
                </a:lnTo>
                <a:lnTo>
                  <a:pt x="479662" y="10725"/>
                </a:lnTo>
                <a:cubicBezTo>
                  <a:pt x="479662" y="12464"/>
                  <a:pt x="478213" y="13913"/>
                  <a:pt x="476474" y="13913"/>
                </a:cubicBezTo>
                <a:lnTo>
                  <a:pt x="869" y="13913"/>
                </a:lnTo>
                <a:cubicBezTo>
                  <a:pt x="290" y="13913"/>
                  <a:pt x="0" y="14493"/>
                  <a:pt x="0" y="14783"/>
                </a:cubicBezTo>
                <a:lnTo>
                  <a:pt x="0" y="40000"/>
                </a:lnTo>
                <a:cubicBezTo>
                  <a:pt x="0" y="40580"/>
                  <a:pt x="580" y="40870"/>
                  <a:pt x="869" y="40870"/>
                </a:cubicBezTo>
                <a:lnTo>
                  <a:pt x="476474" y="40870"/>
                </a:lnTo>
                <a:cubicBezTo>
                  <a:pt x="476474" y="40870"/>
                  <a:pt x="476474" y="40870"/>
                  <a:pt x="476474" y="40870"/>
                </a:cubicBezTo>
                <a:lnTo>
                  <a:pt x="476474" y="30435"/>
                </a:lnTo>
                <a:cubicBezTo>
                  <a:pt x="476474" y="29276"/>
                  <a:pt x="477343" y="28116"/>
                  <a:pt x="478502" y="27536"/>
                </a:cubicBezTo>
                <a:cubicBezTo>
                  <a:pt x="478792" y="27536"/>
                  <a:pt x="479372" y="27536"/>
                  <a:pt x="479662" y="27536"/>
                </a:cubicBezTo>
                <a:cubicBezTo>
                  <a:pt x="480532" y="27536"/>
                  <a:pt x="481111" y="27826"/>
                  <a:pt x="481691" y="28406"/>
                </a:cubicBezTo>
                <a:lnTo>
                  <a:pt x="493863" y="40580"/>
                </a:lnTo>
                <a:lnTo>
                  <a:pt x="504587" y="29855"/>
                </a:lnTo>
                <a:cubicBezTo>
                  <a:pt x="505746" y="28696"/>
                  <a:pt x="505746" y="26377"/>
                  <a:pt x="504587" y="25218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2000"/>
          </a:p>
        </p:txBody>
      </p:sp>
      <p:sp>
        <p:nvSpPr>
          <p:cNvPr id="14" name="Freeform 7">
            <a:extLst>
              <a:ext uri="{FF2B5EF4-FFF2-40B4-BE49-F238E27FC236}">
                <a16:creationId xmlns:a16="http://schemas.microsoft.com/office/drawing/2014/main" id="{607AA0C7-A106-D888-90F7-90C895E8951C}"/>
              </a:ext>
            </a:extLst>
          </p:cNvPr>
          <p:cNvSpPr/>
          <p:nvPr/>
        </p:nvSpPr>
        <p:spPr>
          <a:xfrm>
            <a:off x="4426549" y="1917376"/>
            <a:ext cx="6247296" cy="735036"/>
          </a:xfrm>
          <a:custGeom>
            <a:avLst/>
            <a:gdLst>
              <a:gd name="connsiteX0" fmla="*/ 344023 w 344893"/>
              <a:gd name="connsiteY0" fmla="*/ 25218 h 40579"/>
              <a:gd name="connsiteX1" fmla="*/ 333300 w 344893"/>
              <a:gd name="connsiteY1" fmla="*/ 14493 h 40579"/>
              <a:gd name="connsiteX2" fmla="*/ 332141 w 344893"/>
              <a:gd name="connsiteY2" fmla="*/ 13333 h 40579"/>
              <a:gd name="connsiteX3" fmla="*/ 330981 w 344893"/>
              <a:gd name="connsiteY3" fmla="*/ 12174 h 40579"/>
              <a:gd name="connsiteX4" fmla="*/ 318809 w 344893"/>
              <a:gd name="connsiteY4" fmla="*/ 0 h 40579"/>
              <a:gd name="connsiteX5" fmla="*/ 318809 w 344893"/>
              <a:gd name="connsiteY5" fmla="*/ 10725 h 40579"/>
              <a:gd name="connsiteX6" fmla="*/ 318519 w 344893"/>
              <a:gd name="connsiteY6" fmla="*/ 12174 h 40579"/>
              <a:gd name="connsiteX7" fmla="*/ 317359 w 344893"/>
              <a:gd name="connsiteY7" fmla="*/ 13333 h 40579"/>
              <a:gd name="connsiteX8" fmla="*/ 315910 w 344893"/>
              <a:gd name="connsiteY8" fmla="*/ 13623 h 40579"/>
              <a:gd name="connsiteX9" fmla="*/ 315910 w 344893"/>
              <a:gd name="connsiteY9" fmla="*/ 13623 h 40579"/>
              <a:gd name="connsiteX10" fmla="*/ 870 w 344893"/>
              <a:gd name="connsiteY10" fmla="*/ 13623 h 40579"/>
              <a:gd name="connsiteX11" fmla="*/ 0 w 344893"/>
              <a:gd name="connsiteY11" fmla="*/ 14493 h 40579"/>
              <a:gd name="connsiteX12" fmla="*/ 0 w 344893"/>
              <a:gd name="connsiteY12" fmla="*/ 39710 h 40579"/>
              <a:gd name="connsiteX13" fmla="*/ 870 w 344893"/>
              <a:gd name="connsiteY13" fmla="*/ 40580 h 40579"/>
              <a:gd name="connsiteX14" fmla="*/ 315910 w 344893"/>
              <a:gd name="connsiteY14" fmla="*/ 40580 h 40579"/>
              <a:gd name="connsiteX15" fmla="*/ 315910 w 344893"/>
              <a:gd name="connsiteY15" fmla="*/ 40580 h 40579"/>
              <a:gd name="connsiteX16" fmla="*/ 315910 w 344893"/>
              <a:gd name="connsiteY16" fmla="*/ 30145 h 40579"/>
              <a:gd name="connsiteX17" fmla="*/ 317939 w 344893"/>
              <a:gd name="connsiteY17" fmla="*/ 27247 h 40579"/>
              <a:gd name="connsiteX18" fmla="*/ 319099 w 344893"/>
              <a:gd name="connsiteY18" fmla="*/ 27247 h 40579"/>
              <a:gd name="connsiteX19" fmla="*/ 321127 w 344893"/>
              <a:gd name="connsiteY19" fmla="*/ 28116 h 40579"/>
              <a:gd name="connsiteX20" fmla="*/ 333300 w 344893"/>
              <a:gd name="connsiteY20" fmla="*/ 40290 h 40579"/>
              <a:gd name="connsiteX21" fmla="*/ 344023 w 344893"/>
              <a:gd name="connsiteY21" fmla="*/ 29565 h 40579"/>
              <a:gd name="connsiteX22" fmla="*/ 344023 w 344893"/>
              <a:gd name="connsiteY22" fmla="*/ 24928 h 40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44893" h="40579">
                <a:moveTo>
                  <a:pt x="344023" y="25218"/>
                </a:moveTo>
                <a:lnTo>
                  <a:pt x="333300" y="14493"/>
                </a:lnTo>
                <a:lnTo>
                  <a:pt x="332141" y="13333"/>
                </a:lnTo>
                <a:lnTo>
                  <a:pt x="330981" y="12174"/>
                </a:lnTo>
                <a:lnTo>
                  <a:pt x="318809" y="0"/>
                </a:lnTo>
                <a:lnTo>
                  <a:pt x="318809" y="10725"/>
                </a:lnTo>
                <a:cubicBezTo>
                  <a:pt x="318809" y="11304"/>
                  <a:pt x="318809" y="11884"/>
                  <a:pt x="318519" y="12174"/>
                </a:cubicBezTo>
                <a:cubicBezTo>
                  <a:pt x="318519" y="12754"/>
                  <a:pt x="317939" y="13044"/>
                  <a:pt x="317359" y="13333"/>
                </a:cubicBezTo>
                <a:cubicBezTo>
                  <a:pt x="316780" y="13333"/>
                  <a:pt x="316490" y="13623"/>
                  <a:pt x="315910" y="13623"/>
                </a:cubicBezTo>
                <a:cubicBezTo>
                  <a:pt x="315910" y="13623"/>
                  <a:pt x="315910" y="13623"/>
                  <a:pt x="315910" y="13623"/>
                </a:cubicBezTo>
                <a:lnTo>
                  <a:pt x="870" y="13623"/>
                </a:lnTo>
                <a:cubicBezTo>
                  <a:pt x="290" y="13623"/>
                  <a:pt x="0" y="14203"/>
                  <a:pt x="0" y="14493"/>
                </a:cubicBezTo>
                <a:lnTo>
                  <a:pt x="0" y="39710"/>
                </a:lnTo>
                <a:cubicBezTo>
                  <a:pt x="0" y="40290"/>
                  <a:pt x="580" y="40580"/>
                  <a:pt x="870" y="40580"/>
                </a:cubicBezTo>
                <a:lnTo>
                  <a:pt x="315910" y="40580"/>
                </a:lnTo>
                <a:cubicBezTo>
                  <a:pt x="315910" y="40580"/>
                  <a:pt x="315910" y="40580"/>
                  <a:pt x="315910" y="40580"/>
                </a:cubicBezTo>
                <a:lnTo>
                  <a:pt x="315910" y="30145"/>
                </a:lnTo>
                <a:cubicBezTo>
                  <a:pt x="315910" y="28986"/>
                  <a:pt x="316780" y="27826"/>
                  <a:pt x="317939" y="27247"/>
                </a:cubicBezTo>
                <a:cubicBezTo>
                  <a:pt x="318229" y="27247"/>
                  <a:pt x="318809" y="27247"/>
                  <a:pt x="319099" y="27247"/>
                </a:cubicBezTo>
                <a:cubicBezTo>
                  <a:pt x="319968" y="27247"/>
                  <a:pt x="320548" y="27536"/>
                  <a:pt x="321127" y="28116"/>
                </a:cubicBezTo>
                <a:lnTo>
                  <a:pt x="333300" y="40290"/>
                </a:lnTo>
                <a:lnTo>
                  <a:pt x="344023" y="29565"/>
                </a:lnTo>
                <a:cubicBezTo>
                  <a:pt x="345183" y="28406"/>
                  <a:pt x="345183" y="26087"/>
                  <a:pt x="344023" y="24928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2000"/>
          </a:p>
        </p:txBody>
      </p:sp>
      <p:sp>
        <p:nvSpPr>
          <p:cNvPr id="15" name="Freeform 8">
            <a:extLst>
              <a:ext uri="{FF2B5EF4-FFF2-40B4-BE49-F238E27FC236}">
                <a16:creationId xmlns:a16="http://schemas.microsoft.com/office/drawing/2014/main" id="{A40A2813-20DE-F55F-3E77-B7AD67410F83}"/>
              </a:ext>
            </a:extLst>
          </p:cNvPr>
          <p:cNvSpPr/>
          <p:nvPr/>
        </p:nvSpPr>
        <p:spPr>
          <a:xfrm>
            <a:off x="7324455" y="2468667"/>
            <a:ext cx="3349390" cy="987053"/>
          </a:xfrm>
          <a:custGeom>
            <a:avLst/>
            <a:gdLst>
              <a:gd name="connsiteX0" fmla="*/ 184040 w 184909"/>
              <a:gd name="connsiteY0" fmla="*/ 25218 h 54492"/>
              <a:gd name="connsiteX1" fmla="*/ 173316 w 184909"/>
              <a:gd name="connsiteY1" fmla="*/ 14493 h 54492"/>
              <a:gd name="connsiteX2" fmla="*/ 172157 w 184909"/>
              <a:gd name="connsiteY2" fmla="*/ 13333 h 54492"/>
              <a:gd name="connsiteX3" fmla="*/ 170997 w 184909"/>
              <a:gd name="connsiteY3" fmla="*/ 12174 h 54492"/>
              <a:gd name="connsiteX4" fmla="*/ 158825 w 184909"/>
              <a:gd name="connsiteY4" fmla="*/ 0 h 54492"/>
              <a:gd name="connsiteX5" fmla="*/ 158825 w 184909"/>
              <a:gd name="connsiteY5" fmla="*/ 10725 h 54492"/>
              <a:gd name="connsiteX6" fmla="*/ 158535 w 184909"/>
              <a:gd name="connsiteY6" fmla="*/ 12174 h 54492"/>
              <a:gd name="connsiteX7" fmla="*/ 157376 w 184909"/>
              <a:gd name="connsiteY7" fmla="*/ 13333 h 54492"/>
              <a:gd name="connsiteX8" fmla="*/ 155927 w 184909"/>
              <a:gd name="connsiteY8" fmla="*/ 13623 h 54492"/>
              <a:gd name="connsiteX9" fmla="*/ 155927 w 184909"/>
              <a:gd name="connsiteY9" fmla="*/ 13623 h 54492"/>
              <a:gd name="connsiteX10" fmla="*/ 870 w 184909"/>
              <a:gd name="connsiteY10" fmla="*/ 13623 h 54492"/>
              <a:gd name="connsiteX11" fmla="*/ 0 w 184909"/>
              <a:gd name="connsiteY11" fmla="*/ 14493 h 54492"/>
              <a:gd name="connsiteX12" fmla="*/ 0 w 184909"/>
              <a:gd name="connsiteY12" fmla="*/ 39710 h 54492"/>
              <a:gd name="connsiteX13" fmla="*/ 870 w 184909"/>
              <a:gd name="connsiteY13" fmla="*/ 40580 h 54492"/>
              <a:gd name="connsiteX14" fmla="*/ 155927 w 184909"/>
              <a:gd name="connsiteY14" fmla="*/ 40580 h 54492"/>
              <a:gd name="connsiteX15" fmla="*/ 159115 w 184909"/>
              <a:gd name="connsiteY15" fmla="*/ 43768 h 54492"/>
              <a:gd name="connsiteX16" fmla="*/ 159115 w 184909"/>
              <a:gd name="connsiteY16" fmla="*/ 54493 h 54492"/>
              <a:gd name="connsiteX17" fmla="*/ 184040 w 184909"/>
              <a:gd name="connsiteY17" fmla="*/ 29565 h 54492"/>
              <a:gd name="connsiteX18" fmla="*/ 184040 w 184909"/>
              <a:gd name="connsiteY18" fmla="*/ 24928 h 544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84909" h="54492">
                <a:moveTo>
                  <a:pt x="184040" y="25218"/>
                </a:moveTo>
                <a:lnTo>
                  <a:pt x="173316" y="14493"/>
                </a:lnTo>
                <a:lnTo>
                  <a:pt x="172157" y="13333"/>
                </a:lnTo>
                <a:lnTo>
                  <a:pt x="170997" y="12174"/>
                </a:lnTo>
                <a:lnTo>
                  <a:pt x="158825" y="0"/>
                </a:lnTo>
                <a:lnTo>
                  <a:pt x="158825" y="10725"/>
                </a:lnTo>
                <a:cubicBezTo>
                  <a:pt x="158825" y="11304"/>
                  <a:pt x="158825" y="11884"/>
                  <a:pt x="158535" y="12174"/>
                </a:cubicBezTo>
                <a:cubicBezTo>
                  <a:pt x="158535" y="12754"/>
                  <a:pt x="157955" y="13044"/>
                  <a:pt x="157376" y="13333"/>
                </a:cubicBezTo>
                <a:cubicBezTo>
                  <a:pt x="156796" y="13333"/>
                  <a:pt x="156506" y="13623"/>
                  <a:pt x="155927" y="13623"/>
                </a:cubicBezTo>
                <a:cubicBezTo>
                  <a:pt x="155927" y="13623"/>
                  <a:pt x="155927" y="13623"/>
                  <a:pt x="155927" y="13623"/>
                </a:cubicBezTo>
                <a:lnTo>
                  <a:pt x="870" y="13623"/>
                </a:lnTo>
                <a:cubicBezTo>
                  <a:pt x="290" y="13623"/>
                  <a:pt x="0" y="14203"/>
                  <a:pt x="0" y="14493"/>
                </a:cubicBezTo>
                <a:lnTo>
                  <a:pt x="0" y="39710"/>
                </a:lnTo>
                <a:cubicBezTo>
                  <a:pt x="0" y="40290"/>
                  <a:pt x="580" y="40580"/>
                  <a:pt x="870" y="40580"/>
                </a:cubicBezTo>
                <a:lnTo>
                  <a:pt x="155927" y="40580"/>
                </a:lnTo>
                <a:cubicBezTo>
                  <a:pt x="157666" y="40580"/>
                  <a:pt x="159115" y="42029"/>
                  <a:pt x="159115" y="43768"/>
                </a:cubicBezTo>
                <a:lnTo>
                  <a:pt x="159115" y="54493"/>
                </a:lnTo>
                <a:lnTo>
                  <a:pt x="184040" y="29565"/>
                </a:lnTo>
                <a:cubicBezTo>
                  <a:pt x="185199" y="28406"/>
                  <a:pt x="185199" y="26087"/>
                  <a:pt x="184040" y="24928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2000"/>
          </a:p>
        </p:txBody>
      </p:sp>
      <p:sp>
        <p:nvSpPr>
          <p:cNvPr id="23" name="Freeform 5">
            <a:extLst>
              <a:ext uri="{FF2B5EF4-FFF2-40B4-BE49-F238E27FC236}">
                <a16:creationId xmlns:a16="http://schemas.microsoft.com/office/drawing/2014/main" id="{8AAD7F8F-3B47-042F-0D80-19BA99D5D38C}"/>
              </a:ext>
            </a:extLst>
          </p:cNvPr>
          <p:cNvSpPr/>
          <p:nvPr/>
        </p:nvSpPr>
        <p:spPr>
          <a:xfrm>
            <a:off x="1518156" y="2164139"/>
            <a:ext cx="2834906" cy="2451909"/>
          </a:xfrm>
          <a:custGeom>
            <a:avLst/>
            <a:gdLst>
              <a:gd name="connsiteX0" fmla="*/ 0 w 156506"/>
              <a:gd name="connsiteY0" fmla="*/ 0 h 135362"/>
              <a:gd name="connsiteX1" fmla="*/ 156506 w 156506"/>
              <a:gd name="connsiteY1" fmla="*/ 0 h 135362"/>
              <a:gd name="connsiteX2" fmla="*/ 156506 w 156506"/>
              <a:gd name="connsiteY2" fmla="*/ 135363 h 135362"/>
              <a:gd name="connsiteX3" fmla="*/ 0 w 156506"/>
              <a:gd name="connsiteY3" fmla="*/ 135363 h 135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6506" h="135362">
                <a:moveTo>
                  <a:pt x="0" y="0"/>
                </a:moveTo>
                <a:lnTo>
                  <a:pt x="156506" y="0"/>
                </a:lnTo>
                <a:lnTo>
                  <a:pt x="156506" y="135363"/>
                </a:lnTo>
                <a:lnTo>
                  <a:pt x="0" y="135363"/>
                </a:lnTo>
                <a:close/>
              </a:path>
            </a:pathLst>
          </a:custGeom>
          <a:solidFill>
            <a:schemeClr val="accent2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2000" dirty="0"/>
          </a:p>
        </p:txBody>
      </p:sp>
      <p:pic>
        <p:nvPicPr>
          <p:cNvPr id="27" name="Graphic 48" descr="Badge 3 with solid fill">
            <a:extLst>
              <a:ext uri="{FF2B5EF4-FFF2-40B4-BE49-F238E27FC236}">
                <a16:creationId xmlns:a16="http://schemas.microsoft.com/office/drawing/2014/main" id="{AA725E3A-BBA1-10D9-2D81-8CAFAEC812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04919" y="2762969"/>
            <a:ext cx="404217" cy="404217"/>
          </a:xfrm>
          <a:prstGeom prst="rect">
            <a:avLst/>
          </a:prstGeom>
        </p:spPr>
      </p:pic>
      <p:pic>
        <p:nvPicPr>
          <p:cNvPr id="28" name="Graphic 49" descr="Badge with solid fill">
            <a:extLst>
              <a:ext uri="{FF2B5EF4-FFF2-40B4-BE49-F238E27FC236}">
                <a16:creationId xmlns:a16="http://schemas.microsoft.com/office/drawing/2014/main" id="{0E97EAEA-6358-A5F1-4029-00276D1D12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57732" y="2206177"/>
            <a:ext cx="404217" cy="404217"/>
          </a:xfrm>
          <a:prstGeom prst="rect">
            <a:avLst/>
          </a:prstGeom>
        </p:spPr>
      </p:pic>
      <p:pic>
        <p:nvPicPr>
          <p:cNvPr id="29" name="Graphic 50" descr="Badge 1 with solid fill">
            <a:extLst>
              <a:ext uri="{FF2B5EF4-FFF2-40B4-BE49-F238E27FC236}">
                <a16:creationId xmlns:a16="http://schemas.microsoft.com/office/drawing/2014/main" id="{F5C1AA7D-1307-7F51-0550-4278E6071C5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626691" y="1665392"/>
            <a:ext cx="404217" cy="404217"/>
          </a:xfrm>
          <a:prstGeom prst="rect">
            <a:avLst/>
          </a:prstGeom>
        </p:spPr>
      </p:pic>
      <p:sp>
        <p:nvSpPr>
          <p:cNvPr id="30" name="Título 8">
            <a:extLst>
              <a:ext uri="{FF2B5EF4-FFF2-40B4-BE49-F238E27FC236}">
                <a16:creationId xmlns:a16="http://schemas.microsoft.com/office/drawing/2014/main" id="{60177D47-5A79-9C3E-708A-D1BED7B887F0}"/>
              </a:ext>
            </a:extLst>
          </p:cNvPr>
          <p:cNvSpPr txBox="1">
            <a:spLocks/>
          </p:cNvSpPr>
          <p:nvPr/>
        </p:nvSpPr>
        <p:spPr>
          <a:xfrm>
            <a:off x="1527208" y="1662658"/>
            <a:ext cx="2021604" cy="446235"/>
          </a:xfrm>
          <a:prstGeom prst="rect">
            <a:avLst/>
          </a:prstGeom>
          <a:noFill/>
          <a:ln>
            <a:noFill/>
          </a:ln>
        </p:spPr>
        <p:txBody>
          <a:bodyPr vert="horz" lIns="21600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spc="-150">
                <a:solidFill>
                  <a:schemeClr val="tx2"/>
                </a:solidFill>
                <a:latin typeface="+mj-lt"/>
                <a:ea typeface="+mj-ea"/>
                <a:cs typeface="Gill Sans" panose="020B0502020104020203" pitchFamily="34" charset="-79"/>
              </a:defRPr>
            </a:lvl1pPr>
          </a:lstStyle>
          <a:p>
            <a:pPr algn="ctr"/>
            <a:r>
              <a:rPr lang="es-ES" sz="2000" b="0" dirty="0" err="1">
                <a:solidFill>
                  <a:schemeClr val="tx1">
                    <a:lumMod val="50000"/>
                  </a:schemeClr>
                </a:solidFill>
                <a:latin typeface="Plus Jakarta Sans SemiBold" pitchFamily="2" charset="0"/>
                <a:cs typeface="Plus Jakarta Sans SemiBold" pitchFamily="2" charset="0"/>
              </a:rPr>
              <a:t>Definition</a:t>
            </a:r>
            <a:endParaRPr lang="es-ES" sz="2000" b="0" i="1" dirty="0">
              <a:solidFill>
                <a:schemeClr val="tx1">
                  <a:lumMod val="50000"/>
                </a:schemeClr>
              </a:solidFill>
              <a:latin typeface="Plus Jakarta Sans SemiBold" pitchFamily="2" charset="0"/>
              <a:cs typeface="Plus Jakarta Sans SemiBold" pitchFamily="2" charset="0"/>
            </a:endParaRPr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23271C6E-568A-15CD-212E-7B3219E2661D}"/>
              </a:ext>
            </a:extLst>
          </p:cNvPr>
          <p:cNvSpPr txBox="1"/>
          <p:nvPr/>
        </p:nvSpPr>
        <p:spPr>
          <a:xfrm>
            <a:off x="9143" y="6068498"/>
            <a:ext cx="10972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50000"/>
                  </a:schemeClr>
                </a:solidFill>
                <a:latin typeface="Plus Jakarta Sans Light" pitchFamily="2" charset="0"/>
                <a:cs typeface="Plus Jakarta Sans Light" pitchFamily="2" charset="0"/>
              </a:rPr>
              <a:t>Example: skills, attitudes, or organizational capabilities</a:t>
            </a:r>
          </a:p>
          <a:p>
            <a:r>
              <a:rPr lang="en-US" sz="900" dirty="0">
                <a:solidFill>
                  <a:schemeClr val="tx1">
                    <a:lumMod val="50000"/>
                  </a:schemeClr>
                </a:solidFill>
                <a:latin typeface="Plus Jakarta Sans Light" pitchFamily="2" charset="0"/>
                <a:cs typeface="Plus Jakarta Sans Light" pitchFamily="2" charset="0"/>
              </a:rPr>
              <a:t>*Each model varies depending on the type of item (dichotomous vs. polytomous), the number of parameters, and the type of function used to describe the response probability</a:t>
            </a:r>
            <a:endParaRPr lang="es-CO" sz="900" dirty="0">
              <a:solidFill>
                <a:schemeClr val="tx1">
                  <a:lumMod val="50000"/>
                </a:schemeClr>
              </a:solidFill>
              <a:latin typeface="Plus Jakarta Sans Light" pitchFamily="2" charset="0"/>
              <a:cs typeface="Plus Jakarta Sans Light" pitchFamily="2" charset="0"/>
            </a:endParaRPr>
          </a:p>
        </p:txBody>
      </p:sp>
      <p:sp>
        <p:nvSpPr>
          <p:cNvPr id="34" name="CuadroTexto 33">
            <a:extLst>
              <a:ext uri="{FF2B5EF4-FFF2-40B4-BE49-F238E27FC236}">
                <a16:creationId xmlns:a16="http://schemas.microsoft.com/office/drawing/2014/main" id="{3A317A71-B90E-8F83-87BC-358AAC5B7ACE}"/>
              </a:ext>
            </a:extLst>
          </p:cNvPr>
          <p:cNvSpPr txBox="1"/>
          <p:nvPr/>
        </p:nvSpPr>
        <p:spPr>
          <a:xfrm>
            <a:off x="1542948" y="2652412"/>
            <a:ext cx="282585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200" dirty="0">
                <a:solidFill>
                  <a:schemeClr val="tx1">
                    <a:lumMod val="50000"/>
                  </a:schemeClr>
                </a:solidFill>
                <a:latin typeface="Plus Jakarta Sans Light" pitchFamily="2" charset="0"/>
                <a:cs typeface="Plus Jakarta Sans Light" pitchFamily="2" charset="0"/>
              </a:rPr>
              <a:t>It is a statistical approach used to model the relationship between an unobservable latent variable and the observed responses to a set of items (questions)</a:t>
            </a:r>
            <a:endParaRPr lang="es-CO" sz="1200" dirty="0">
              <a:solidFill>
                <a:schemeClr val="tx1">
                  <a:lumMod val="50000"/>
                </a:schemeClr>
              </a:solidFill>
              <a:latin typeface="Plus Jakarta Sans Light" pitchFamily="2" charset="0"/>
              <a:cs typeface="Plus Jakarta Sans Light" pitchFamily="2" charset="0"/>
            </a:endParaRPr>
          </a:p>
        </p:txBody>
      </p:sp>
      <p:sp>
        <p:nvSpPr>
          <p:cNvPr id="35" name="Título 8">
            <a:extLst>
              <a:ext uri="{FF2B5EF4-FFF2-40B4-BE49-F238E27FC236}">
                <a16:creationId xmlns:a16="http://schemas.microsoft.com/office/drawing/2014/main" id="{D72033BF-297B-B4F6-4F69-054E55B3047A}"/>
              </a:ext>
            </a:extLst>
          </p:cNvPr>
          <p:cNvSpPr txBox="1">
            <a:spLocks/>
          </p:cNvSpPr>
          <p:nvPr/>
        </p:nvSpPr>
        <p:spPr>
          <a:xfrm>
            <a:off x="4356779" y="2206177"/>
            <a:ext cx="2372608" cy="446235"/>
          </a:xfrm>
          <a:prstGeom prst="rect">
            <a:avLst/>
          </a:prstGeom>
          <a:noFill/>
          <a:ln>
            <a:noFill/>
          </a:ln>
        </p:spPr>
        <p:txBody>
          <a:bodyPr vert="horz" lIns="21600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spc="-150">
                <a:solidFill>
                  <a:schemeClr val="tx2"/>
                </a:solidFill>
                <a:latin typeface="+mj-lt"/>
                <a:ea typeface="+mj-ea"/>
                <a:cs typeface="Gill Sans" panose="020B0502020104020203" pitchFamily="34" charset="-79"/>
              </a:defRPr>
            </a:lvl1pPr>
          </a:lstStyle>
          <a:p>
            <a:pPr algn="ctr"/>
            <a:r>
              <a:rPr lang="es-ES" sz="2000" b="0" dirty="0" err="1">
                <a:solidFill>
                  <a:schemeClr val="bg1"/>
                </a:solidFill>
                <a:latin typeface="Plus Jakarta Sans SemiBold" pitchFamily="2" charset="0"/>
                <a:cs typeface="Plus Jakarta Sans SemiBold" pitchFamily="2" charset="0"/>
              </a:rPr>
              <a:t>Principles</a:t>
            </a:r>
            <a:r>
              <a:rPr lang="es-ES" sz="2000" b="0" dirty="0">
                <a:solidFill>
                  <a:schemeClr val="bg1"/>
                </a:solidFill>
                <a:latin typeface="Plus Jakarta Sans SemiBold" pitchFamily="2" charset="0"/>
                <a:cs typeface="Plus Jakarta Sans SemiBold" pitchFamily="2" charset="0"/>
              </a:rPr>
              <a:t>**</a:t>
            </a:r>
            <a:endParaRPr lang="es-ES" sz="2000" b="0" i="1" dirty="0">
              <a:solidFill>
                <a:schemeClr val="bg1"/>
              </a:solidFill>
              <a:latin typeface="Plus Jakarta Sans SemiBold" pitchFamily="2" charset="0"/>
              <a:cs typeface="Plus Jakarta Sans SemiBold" pitchFamily="2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6" name="CuadroTexto 35">
                <a:extLst>
                  <a:ext uri="{FF2B5EF4-FFF2-40B4-BE49-F238E27FC236}">
                    <a16:creationId xmlns:a16="http://schemas.microsoft.com/office/drawing/2014/main" id="{B82AC99E-8F4C-5424-D2F2-868A52DB1F14}"/>
                  </a:ext>
                </a:extLst>
              </p:cNvPr>
              <p:cNvSpPr txBox="1"/>
              <p:nvPr/>
            </p:nvSpPr>
            <p:spPr>
              <a:xfrm>
                <a:off x="4449267" y="2889500"/>
                <a:ext cx="2808940" cy="17389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1200" dirty="0">
                    <a:solidFill>
                      <a:schemeClr val="bg1"/>
                    </a:solidFill>
                    <a:latin typeface="Plus Jakarta Sans Light" pitchFamily="2" charset="0"/>
                    <a:cs typeface="Plus Jakarta Sans Light" pitchFamily="2" charset="0"/>
                  </a:rPr>
                  <a:t>The probability of a given response depends on two components:</a:t>
                </a:r>
              </a:p>
              <a:p>
                <a:pPr algn="just"/>
                <a:endParaRPr lang="es-CO" sz="1200" dirty="0">
                  <a:solidFill>
                    <a:schemeClr val="bg1"/>
                  </a:solidFill>
                  <a:latin typeface="Plus Jakarta Sans Light" pitchFamily="2" charset="0"/>
                  <a:cs typeface="Plus Jakarta Sans Light" pitchFamily="2" charset="0"/>
                </a:endParaRPr>
              </a:p>
              <a:p>
                <a:pPr marL="285750" indent="-285750" algn="just">
                  <a:buFontTx/>
                  <a:buChar char="-"/>
                </a:pPr>
                <a:r>
                  <a:rPr lang="en-US" sz="1200" dirty="0">
                    <a:solidFill>
                      <a:schemeClr val="bg1"/>
                    </a:solidFill>
                    <a:latin typeface="Plus Jakarta Sans Light" pitchFamily="2" charset="0"/>
                    <a:cs typeface="Plus Jakarta Sans Light" pitchFamily="2" charset="0"/>
                  </a:rPr>
                  <a:t>Company characteristics (position on the latent variable)</a:t>
                </a:r>
              </a:p>
              <a:p>
                <a:pPr marL="285750" indent="-285750" algn="just">
                  <a:buFontTx/>
                  <a:buChar char="-"/>
                </a:pPr>
                <a:r>
                  <a:rPr lang="es-CO" sz="1200" dirty="0" err="1">
                    <a:solidFill>
                      <a:schemeClr val="bg1"/>
                    </a:solidFill>
                    <a:latin typeface="Plus Jakarta Sans Light" pitchFamily="2" charset="0"/>
                    <a:cs typeface="Plus Jakarta Sans Light" pitchFamily="2" charset="0"/>
                  </a:rPr>
                  <a:t>Item</a:t>
                </a:r>
                <a:r>
                  <a:rPr lang="es-CO" sz="1200" dirty="0">
                    <a:solidFill>
                      <a:schemeClr val="bg1"/>
                    </a:solidFill>
                    <a:latin typeface="Plus Jakarta Sans Light" pitchFamily="2" charset="0"/>
                    <a:cs typeface="Plus Jakarta Sans Light" pitchFamily="2" charset="0"/>
                  </a:rPr>
                  <a:t> </a:t>
                </a:r>
                <a:r>
                  <a:rPr lang="es-CO" sz="1200" dirty="0" err="1">
                    <a:solidFill>
                      <a:schemeClr val="bg1"/>
                    </a:solidFill>
                    <a:latin typeface="Plus Jakarta Sans Light" pitchFamily="2" charset="0"/>
                    <a:cs typeface="Plus Jakarta Sans Light" pitchFamily="2" charset="0"/>
                  </a:rPr>
                  <a:t>characteristics</a:t>
                </a:r>
                <a:r>
                  <a:rPr lang="es-CO" sz="1200" dirty="0">
                    <a:solidFill>
                      <a:schemeClr val="bg1"/>
                    </a:solidFill>
                    <a:latin typeface="Plus Jakarta Sans Light" pitchFamily="2" charset="0"/>
                    <a:cs typeface="Plus Jakarta Sans Light" pitchFamily="2" charset="0"/>
                  </a:rPr>
                  <a:t> (</a:t>
                </a:r>
                <a:r>
                  <a:rPr lang="es-CO" sz="1200" dirty="0" err="1">
                    <a:solidFill>
                      <a:schemeClr val="bg1"/>
                    </a:solidFill>
                    <a:latin typeface="Plus Jakarta Sans Light" pitchFamily="2" charset="0"/>
                    <a:cs typeface="Plus Jakarta Sans Light" pitchFamily="2" charset="0"/>
                  </a:rPr>
                  <a:t>difficulty</a:t>
                </a:r>
                <a:r>
                  <a:rPr lang="es-CO" sz="1200" dirty="0">
                    <a:solidFill>
                      <a:schemeClr val="bg1"/>
                    </a:solidFill>
                    <a:latin typeface="Plus Jakarta Sans Light" pitchFamily="2" charset="0"/>
                    <a:cs typeface="Plus Jakarta Sans Light" pitchFamily="2" charset="0"/>
                  </a:rPr>
                  <a:t>, </a:t>
                </a:r>
                <a:r>
                  <a:rPr lang="es-CO" sz="1200" dirty="0" err="1">
                    <a:solidFill>
                      <a:schemeClr val="bg1"/>
                    </a:solidFill>
                    <a:latin typeface="Plus Jakarta Sans Light" pitchFamily="2" charset="0"/>
                    <a:cs typeface="Plus Jakarta Sans Light" pitchFamily="2" charset="0"/>
                  </a:rPr>
                  <a:t>discrimination</a:t>
                </a:r>
                <a:r>
                  <a:rPr lang="es-CO" sz="1200" dirty="0">
                    <a:solidFill>
                      <a:schemeClr val="bg1"/>
                    </a:solidFill>
                    <a:latin typeface="Plus Jakarta Sans Light" pitchFamily="2" charset="0"/>
                    <a:cs typeface="Plus Jakarta Sans Light" pitchFamily="2" charset="0"/>
                  </a:rPr>
                  <a:t>, etc.)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Plus Jakarta Sans Light" pitchFamily="2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es-CO" sz="11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Plus Jakarta Sans Light" pitchFamily="2" charset="0"/>
                            </a:rPr>
                          </m:ctrlPr>
                        </m:dPr>
                        <m:e>
                          <m:r>
                            <a:rPr lang="es-CO" sz="11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Plus Jakarta Sans Light" pitchFamily="2" charset="0"/>
                            </a:rPr>
                            <m:t>𝑋</m:t>
                          </m:r>
                          <m:r>
                            <a:rPr lang="es-CO" sz="11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Plus Jakarta Sans Light" pitchFamily="2" charset="0"/>
                            </a:rPr>
                            <m:t>=1</m:t>
                          </m:r>
                        </m:e>
                      </m:d>
                      <m:r>
                        <a:rPr lang="es-CO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Plus Jakarta Sans Light" pitchFamily="2" charset="0"/>
                        </a:rPr>
                        <m:t>𝜃</m:t>
                      </m:r>
                      <m:r>
                        <a:rPr lang="es-CO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Plus Jakarta Sans Light" pitchFamily="2" charset="0"/>
                        </a:rPr>
                        <m:t>)=</m:t>
                      </m:r>
                      <m:r>
                        <a:rPr lang="es-CO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Plus Jakarta Sans Light" pitchFamily="2" charset="0"/>
                        </a:rPr>
                        <m:t>𝑓</m:t>
                      </m:r>
                      <m:r>
                        <a:rPr lang="es-CO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Plus Jakarta Sans Light" pitchFamily="2" charset="0"/>
                        </a:rPr>
                        <m:t>(</m:t>
                      </m:r>
                      <m:r>
                        <a:rPr lang="es-CO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Plus Jakarta Sans Light" pitchFamily="2" charset="0"/>
                        </a:rPr>
                        <m:t>𝜃</m:t>
                      </m:r>
                      <m:r>
                        <a:rPr lang="es-CO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Plus Jakarta Sans Light" pitchFamily="2" charset="0"/>
                        </a:rPr>
                        <m:t>, </m:t>
                      </m:r>
                      <m:r>
                        <a:rPr lang="es-MX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Plus Jakarta Sans Light" pitchFamily="2" charset="0"/>
                        </a:rPr>
                        <m:t>𝑖𝑡𝑒𝑚</m:t>
                      </m:r>
                      <m:r>
                        <a:rPr lang="es-MX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Plus Jakarta Sans Light" pitchFamily="2" charset="0"/>
                        </a:rPr>
                        <m:t> </m:t>
                      </m:r>
                      <m:r>
                        <a:rPr lang="es-MX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Plus Jakarta Sans Light" pitchFamily="2" charset="0"/>
                        </a:rPr>
                        <m:t>𝑝𝑎𝑟𝑎𝑚𝑒𝑡𝑒𝑟𝑠</m:t>
                      </m:r>
                      <m:r>
                        <a:rPr lang="es-CO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Plus Jakarta Sans Light" pitchFamily="2" charset="0"/>
                        </a:rPr>
                        <m:t>)</m:t>
                      </m:r>
                    </m:oMath>
                  </m:oMathPara>
                </a14:m>
                <a:endParaRPr lang="es-CO" sz="1200" dirty="0">
                  <a:solidFill>
                    <a:schemeClr val="bg1"/>
                  </a:solidFill>
                  <a:latin typeface="Plus Jakarta Sans Light" pitchFamily="2" charset="0"/>
                  <a:cs typeface="Plus Jakarta Sans Light" pitchFamily="2" charset="0"/>
                </a:endParaRPr>
              </a:p>
              <a:p>
                <a:pPr marL="285750" indent="-285750" algn="just">
                  <a:buFontTx/>
                  <a:buChar char="-"/>
                </a:pPr>
                <a:endParaRPr lang="es-CO" sz="1200" dirty="0">
                  <a:solidFill>
                    <a:schemeClr val="bg1"/>
                  </a:solidFill>
                  <a:latin typeface="Plus Jakarta Sans Light" pitchFamily="2" charset="0"/>
                  <a:cs typeface="Plus Jakarta Sans Light" pitchFamily="2" charset="0"/>
                </a:endParaRPr>
              </a:p>
            </p:txBody>
          </p:sp>
        </mc:Choice>
        <mc:Fallback>
          <p:sp>
            <p:nvSpPr>
              <p:cNvPr id="36" name="CuadroTexto 35">
                <a:extLst>
                  <a:ext uri="{FF2B5EF4-FFF2-40B4-BE49-F238E27FC236}">
                    <a16:creationId xmlns:a16="http://schemas.microsoft.com/office/drawing/2014/main" id="{B82AC99E-8F4C-5424-D2F2-868A52DB1F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9267" y="2889500"/>
                <a:ext cx="2808940" cy="1738938"/>
              </a:xfrm>
              <a:prstGeom prst="rect">
                <a:avLst/>
              </a:prstGeom>
              <a:blipFill>
                <a:blip r:embed="rId9"/>
                <a:stretch>
                  <a:fillRect l="-434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Título 8">
            <a:extLst>
              <a:ext uri="{FF2B5EF4-FFF2-40B4-BE49-F238E27FC236}">
                <a16:creationId xmlns:a16="http://schemas.microsoft.com/office/drawing/2014/main" id="{A01BA0D1-F7A1-1EF6-4A93-6A59A8FADF4E}"/>
              </a:ext>
            </a:extLst>
          </p:cNvPr>
          <p:cNvSpPr txBox="1">
            <a:spLocks/>
          </p:cNvSpPr>
          <p:nvPr/>
        </p:nvSpPr>
        <p:spPr>
          <a:xfrm>
            <a:off x="7551163" y="2757996"/>
            <a:ext cx="2372608" cy="446235"/>
          </a:xfrm>
          <a:prstGeom prst="rect">
            <a:avLst/>
          </a:prstGeom>
          <a:noFill/>
          <a:ln>
            <a:noFill/>
          </a:ln>
        </p:spPr>
        <p:txBody>
          <a:bodyPr vert="horz" lIns="21600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spc="-150">
                <a:solidFill>
                  <a:schemeClr val="tx2"/>
                </a:solidFill>
                <a:latin typeface="+mj-lt"/>
                <a:ea typeface="+mj-ea"/>
                <a:cs typeface="Gill Sans" panose="020B0502020104020203" pitchFamily="34" charset="-79"/>
              </a:defRPr>
            </a:lvl1pPr>
          </a:lstStyle>
          <a:p>
            <a:pPr algn="ctr"/>
            <a:r>
              <a:rPr lang="es-ES" sz="2000" b="0" dirty="0" err="1">
                <a:solidFill>
                  <a:schemeClr val="bg1"/>
                </a:solidFill>
                <a:latin typeface="Plus Jakarta Sans SemiBold" pitchFamily="2" charset="0"/>
                <a:cs typeface="Plus Jakarta Sans SemiBold" pitchFamily="2" charset="0"/>
              </a:rPr>
              <a:t>Practial</a:t>
            </a:r>
            <a:r>
              <a:rPr lang="es-ES" sz="2000" b="0" dirty="0">
                <a:solidFill>
                  <a:schemeClr val="bg1"/>
                </a:solidFill>
                <a:latin typeface="Plus Jakarta Sans SemiBold" pitchFamily="2" charset="0"/>
                <a:cs typeface="Plus Jakarta Sans SemiBold" pitchFamily="2" charset="0"/>
              </a:rPr>
              <a:t> </a:t>
            </a:r>
            <a:r>
              <a:rPr lang="es-ES" sz="2000" b="0" dirty="0" err="1">
                <a:solidFill>
                  <a:schemeClr val="bg1"/>
                </a:solidFill>
                <a:latin typeface="Plus Jakarta Sans SemiBold" pitchFamily="2" charset="0"/>
                <a:cs typeface="Plus Jakarta Sans SemiBold" pitchFamily="2" charset="0"/>
              </a:rPr>
              <a:t>Relevance</a:t>
            </a:r>
            <a:endParaRPr lang="es-ES" sz="2000" b="0" i="1" dirty="0">
              <a:solidFill>
                <a:schemeClr val="bg1"/>
              </a:solidFill>
              <a:latin typeface="Plus Jakarta Sans SemiBold" pitchFamily="2" charset="0"/>
              <a:cs typeface="Plus Jakarta Sans SemiBold" pitchFamily="2" charset="0"/>
            </a:endParaRPr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4DD9338C-C1F2-B416-13E2-0278C558D0A7}"/>
              </a:ext>
            </a:extLst>
          </p:cNvPr>
          <p:cNvSpPr txBox="1"/>
          <p:nvPr/>
        </p:nvSpPr>
        <p:spPr>
          <a:xfrm>
            <a:off x="7328980" y="3379438"/>
            <a:ext cx="282585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just">
              <a:buFontTx/>
              <a:buChar char="-"/>
            </a:pPr>
            <a:r>
              <a:rPr lang="en-US" sz="1200" dirty="0">
                <a:solidFill>
                  <a:schemeClr val="bg1"/>
                </a:solidFill>
                <a:latin typeface="Plus Jakarta Sans Light" pitchFamily="2" charset="0"/>
                <a:cs typeface="Plus Jakarta Sans Light" pitchFamily="2" charset="0"/>
              </a:rPr>
              <a:t>Construction of valid and accurate measurements that go beyond simple response summation</a:t>
            </a:r>
          </a:p>
          <a:p>
            <a:pPr marL="171450" indent="-171450" algn="just">
              <a:buFontTx/>
              <a:buChar char="-"/>
            </a:pPr>
            <a:r>
              <a:rPr lang="en-US" sz="1200" dirty="0">
                <a:solidFill>
                  <a:schemeClr val="bg1"/>
                </a:solidFill>
                <a:latin typeface="Plus Jakarta Sans Light" pitchFamily="2" charset="0"/>
                <a:cs typeface="Plus Jakarta Sans Light" pitchFamily="2" charset="0"/>
              </a:rPr>
              <a:t>Adjustment for differences in item difficulty and discrimination</a:t>
            </a:r>
          </a:p>
          <a:p>
            <a:pPr marL="171450" indent="-171450" algn="just">
              <a:buFontTx/>
              <a:buChar char="-"/>
            </a:pPr>
            <a:r>
              <a:rPr lang="en-US" sz="1200" dirty="0">
                <a:solidFill>
                  <a:schemeClr val="bg1"/>
                </a:solidFill>
                <a:latin typeface="Plus Jakarta Sans Light" pitchFamily="2" charset="0"/>
                <a:cs typeface="Plus Jakarta Sans Light" pitchFamily="2" charset="0"/>
              </a:rPr>
              <a:t>Generation of comparable indices across companies</a:t>
            </a:r>
          </a:p>
          <a:p>
            <a:pPr marL="171450" indent="-171450" algn="just">
              <a:buFontTx/>
              <a:buChar char="-"/>
            </a:pPr>
            <a:r>
              <a:rPr lang="en-US" sz="1200" dirty="0">
                <a:solidFill>
                  <a:schemeClr val="bg1"/>
                </a:solidFill>
                <a:latin typeface="Plus Jakarta Sans Light" pitchFamily="2" charset="0"/>
                <a:cs typeface="Plus Jakarta Sans Light" pitchFamily="2" charset="0"/>
              </a:rPr>
              <a:t>Reduction of measurement bias and improvement in data quality</a:t>
            </a:r>
            <a:endParaRPr lang="es-CO" sz="1200" dirty="0">
              <a:solidFill>
                <a:schemeClr val="bg1"/>
              </a:solidFill>
              <a:latin typeface="Plus Jakarta Sans Light" pitchFamily="2" charset="0"/>
              <a:cs typeface="Plus Jakarta Sans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63220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8">
            <a:extLst>
              <a:ext uri="{FF2B5EF4-FFF2-40B4-BE49-F238E27FC236}">
                <a16:creationId xmlns:a16="http://schemas.microsoft.com/office/drawing/2014/main" id="{0A871F23-FEFB-B398-4FDD-302D04D64B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9505" y="542427"/>
            <a:ext cx="2218327" cy="765165"/>
          </a:xfrm>
          <a:noFill/>
          <a:ln>
            <a:noFill/>
          </a:ln>
        </p:spPr>
        <p:txBody>
          <a:bodyPr rtlCol="0">
            <a:noAutofit/>
          </a:bodyPr>
          <a:lstStyle/>
          <a:p>
            <a:pPr rtl="0"/>
            <a:r>
              <a:rPr lang="es-ES" sz="3600" b="0" dirty="0">
                <a:solidFill>
                  <a:schemeClr val="tx2">
                    <a:lumMod val="95000"/>
                    <a:lumOff val="5000"/>
                  </a:schemeClr>
                </a:solidFill>
                <a:latin typeface="Plus Jakarta Sans SemiBold" pitchFamily="2" charset="0"/>
                <a:cs typeface="Plus Jakarta Sans SemiBold" pitchFamily="2" charset="0"/>
              </a:rPr>
              <a:t>Agenda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BC5AFA13-DCE6-7EB3-DF64-26114A2D1BD8}"/>
              </a:ext>
            </a:extLst>
          </p:cNvPr>
          <p:cNvSpPr/>
          <p:nvPr/>
        </p:nvSpPr>
        <p:spPr>
          <a:xfrm rot="5400000">
            <a:off x="5914534" y="580534"/>
            <a:ext cx="362932" cy="12192000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F7AA9E19-6D20-4F13-85DE-E1677796B4CA}"/>
              </a:ext>
            </a:extLst>
          </p:cNvPr>
          <p:cNvSpPr txBox="1"/>
          <p:nvPr/>
        </p:nvSpPr>
        <p:spPr>
          <a:xfrm>
            <a:off x="1009505" y="2381978"/>
            <a:ext cx="949927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indent="-400050">
              <a:buAutoNum type="romanUcPeriod"/>
            </a:pPr>
            <a:r>
              <a:rPr lang="es-MX" sz="2800" dirty="0">
                <a:solidFill>
                  <a:schemeClr val="tx1">
                    <a:lumMod val="50000"/>
                  </a:schemeClr>
                </a:solidFill>
                <a:latin typeface="Plus Jakarta Sans" pitchFamily="2" charset="0"/>
                <a:cs typeface="Plus Jakarta Sans" pitchFamily="2" charset="0"/>
              </a:rPr>
              <a:t>General Project </a:t>
            </a:r>
            <a:r>
              <a:rPr lang="es-MX" sz="2800" dirty="0" err="1">
                <a:solidFill>
                  <a:schemeClr val="tx1">
                    <a:lumMod val="50000"/>
                  </a:schemeClr>
                </a:solidFill>
                <a:latin typeface="Plus Jakarta Sans" pitchFamily="2" charset="0"/>
                <a:cs typeface="Plus Jakarta Sans" pitchFamily="2" charset="0"/>
              </a:rPr>
              <a:t>Context</a:t>
            </a:r>
            <a:endParaRPr lang="es-MX" sz="2800" dirty="0">
              <a:solidFill>
                <a:schemeClr val="tx1">
                  <a:lumMod val="50000"/>
                </a:schemeClr>
              </a:solidFill>
              <a:latin typeface="Plus Jakarta Sans" pitchFamily="2" charset="0"/>
              <a:cs typeface="Plus Jakarta Sans" pitchFamily="2" charset="0"/>
            </a:endParaRPr>
          </a:p>
          <a:p>
            <a:pPr marL="400050" indent="-400050">
              <a:buAutoNum type="romanUcPeriod"/>
            </a:pPr>
            <a:r>
              <a:rPr lang="es-MX" sz="2800" dirty="0">
                <a:solidFill>
                  <a:schemeClr val="tx1">
                    <a:lumMod val="50000"/>
                  </a:schemeClr>
                </a:solidFill>
                <a:latin typeface="Plus Jakarta Sans" pitchFamily="2" charset="0"/>
                <a:cs typeface="Plus Jakarta Sans" pitchFamily="2" charset="0"/>
              </a:rPr>
              <a:t>Descriptive </a:t>
            </a:r>
            <a:r>
              <a:rPr lang="es-MX" sz="2800" dirty="0" err="1">
                <a:solidFill>
                  <a:schemeClr val="tx1">
                    <a:lumMod val="50000"/>
                  </a:schemeClr>
                </a:solidFill>
                <a:latin typeface="Plus Jakarta Sans" pitchFamily="2" charset="0"/>
                <a:cs typeface="Plus Jakarta Sans" pitchFamily="2" charset="0"/>
              </a:rPr>
              <a:t>Analysis</a:t>
            </a:r>
            <a:endParaRPr lang="es-MX" sz="2800" dirty="0">
              <a:solidFill>
                <a:schemeClr val="tx1">
                  <a:lumMod val="50000"/>
                </a:schemeClr>
              </a:solidFill>
              <a:latin typeface="Plus Jakarta Sans" pitchFamily="2" charset="0"/>
              <a:cs typeface="Plus Jakarta Sans" pitchFamily="2" charset="0"/>
            </a:endParaRPr>
          </a:p>
          <a:p>
            <a:pPr marL="400050" indent="-400050">
              <a:buAutoNum type="romanUcPeriod"/>
            </a:pPr>
            <a:r>
              <a:rPr lang="es-MX" sz="2800" dirty="0" err="1">
                <a:solidFill>
                  <a:schemeClr val="tx1">
                    <a:lumMod val="50000"/>
                  </a:schemeClr>
                </a:solidFill>
                <a:latin typeface="Plus Jakarta Sans" pitchFamily="2" charset="0"/>
                <a:cs typeface="Plus Jakarta Sans" pitchFamily="2" charset="0"/>
              </a:rPr>
              <a:t>Methodology</a:t>
            </a:r>
            <a:endParaRPr lang="es-MX" sz="2800" dirty="0">
              <a:solidFill>
                <a:schemeClr val="tx1">
                  <a:lumMod val="50000"/>
                </a:schemeClr>
              </a:solidFill>
              <a:latin typeface="Plus Jakarta Sans" pitchFamily="2" charset="0"/>
              <a:cs typeface="Plus Jakarta Sans" pitchFamily="2" charset="0"/>
            </a:endParaRPr>
          </a:p>
          <a:p>
            <a:pPr marL="400050" indent="-400050">
              <a:buAutoNum type="romanUcPeriod"/>
            </a:pPr>
            <a:r>
              <a:rPr lang="es-MX" sz="2800" dirty="0" err="1">
                <a:solidFill>
                  <a:schemeClr val="tx1">
                    <a:lumMod val="50000"/>
                  </a:schemeClr>
                </a:solidFill>
                <a:latin typeface="Plus Jakarta Sans" pitchFamily="2" charset="0"/>
                <a:cs typeface="Plus Jakarta Sans" pitchFamily="2" charset="0"/>
              </a:rPr>
              <a:t>Findings</a:t>
            </a:r>
            <a:r>
              <a:rPr lang="es-MX" sz="2800" dirty="0">
                <a:solidFill>
                  <a:schemeClr val="tx1">
                    <a:lumMod val="50000"/>
                  </a:schemeClr>
                </a:solidFill>
                <a:latin typeface="Plus Jakarta Sans" pitchFamily="2" charset="0"/>
                <a:cs typeface="Plus Jakarta Sans" pitchFamily="2" charset="0"/>
              </a:rPr>
              <a:t> and Next </a:t>
            </a:r>
            <a:r>
              <a:rPr lang="es-MX" sz="2800" dirty="0" err="1">
                <a:solidFill>
                  <a:schemeClr val="tx1">
                    <a:lumMod val="50000"/>
                  </a:schemeClr>
                </a:solidFill>
                <a:latin typeface="Plus Jakarta Sans" pitchFamily="2" charset="0"/>
                <a:cs typeface="Plus Jakarta Sans" pitchFamily="2" charset="0"/>
              </a:rPr>
              <a:t>Steps</a:t>
            </a:r>
            <a:endParaRPr lang="es-CO" sz="2800" dirty="0">
              <a:solidFill>
                <a:schemeClr val="tx1">
                  <a:lumMod val="50000"/>
                </a:schemeClr>
              </a:solidFill>
              <a:latin typeface="Plus Jakarta Sans" pitchFamily="2" charset="0"/>
              <a:cs typeface="Plus Jakarta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99144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82BE3F-554B-1B0B-7DC4-421D455910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ángulo 11">
            <a:extLst>
              <a:ext uri="{FF2B5EF4-FFF2-40B4-BE49-F238E27FC236}">
                <a16:creationId xmlns:a16="http://schemas.microsoft.com/office/drawing/2014/main" id="{C9F92A39-008A-A3CA-BFA3-B7315C404AB9}"/>
              </a:ext>
            </a:extLst>
          </p:cNvPr>
          <p:cNvSpPr/>
          <p:nvPr/>
        </p:nvSpPr>
        <p:spPr>
          <a:xfrm rot="5400000">
            <a:off x="5914534" y="580534"/>
            <a:ext cx="362932" cy="12192000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Título 8">
            <a:extLst>
              <a:ext uri="{FF2B5EF4-FFF2-40B4-BE49-F238E27FC236}">
                <a16:creationId xmlns:a16="http://schemas.microsoft.com/office/drawing/2014/main" id="{A70BD618-8793-BBDB-A634-0E19159E2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3093"/>
            <a:ext cx="12192000" cy="765165"/>
          </a:xfrm>
          <a:noFill/>
          <a:ln>
            <a:noFill/>
          </a:ln>
        </p:spPr>
        <p:txBody>
          <a:bodyPr rtlCol="0">
            <a:noAutofit/>
          </a:bodyPr>
          <a:lstStyle/>
          <a:p>
            <a:pPr algn="ctr" rtl="0"/>
            <a:r>
              <a:rPr lang="en-US" sz="2800" b="0" dirty="0">
                <a:solidFill>
                  <a:schemeClr val="tx2">
                    <a:lumMod val="95000"/>
                    <a:lumOff val="5000"/>
                  </a:schemeClr>
                </a:solidFill>
                <a:latin typeface="Plus Jakarta Sans SemiBold" pitchFamily="2" charset="0"/>
                <a:cs typeface="Plus Jakarta Sans SemiBold" pitchFamily="2" charset="0"/>
              </a:rPr>
              <a:t>Methodological Approach </a:t>
            </a:r>
            <a:br>
              <a:rPr lang="en-US" sz="2800" b="0" dirty="0">
                <a:solidFill>
                  <a:schemeClr val="tx2">
                    <a:lumMod val="95000"/>
                    <a:lumOff val="5000"/>
                  </a:schemeClr>
                </a:solidFill>
                <a:latin typeface="Plus Jakarta Sans SemiBold" pitchFamily="2" charset="0"/>
                <a:cs typeface="Plus Jakarta Sans SemiBold" pitchFamily="2" charset="0"/>
              </a:rPr>
            </a:br>
            <a:r>
              <a:rPr lang="en-US" sz="2800" b="0" dirty="0">
                <a:solidFill>
                  <a:schemeClr val="tx2">
                    <a:lumMod val="95000"/>
                    <a:lumOff val="5000"/>
                  </a:schemeClr>
                </a:solidFill>
                <a:latin typeface="Plus Jakarta Sans SemiBold" pitchFamily="2" charset="0"/>
                <a:cs typeface="Plus Jakarta Sans SemiBold" pitchFamily="2" charset="0"/>
              </a:rPr>
              <a:t>Polytomous Rasch Model (PCM)</a:t>
            </a:r>
            <a:endParaRPr lang="es-ES" sz="2800" b="0" i="1" dirty="0">
              <a:solidFill>
                <a:schemeClr val="tx2">
                  <a:lumMod val="95000"/>
                  <a:lumOff val="5000"/>
                </a:schemeClr>
              </a:solidFill>
              <a:latin typeface="Plus Jakarta Sans SemiBold" pitchFamily="2" charset="0"/>
              <a:cs typeface="Plus Jakarta Sans SemiBold" pitchFamily="2" charset="0"/>
            </a:endParaRPr>
          </a:p>
        </p:txBody>
      </p:sp>
      <p:cxnSp>
        <p:nvCxnSpPr>
          <p:cNvPr id="59" name="Conector recto 58">
            <a:extLst>
              <a:ext uri="{FF2B5EF4-FFF2-40B4-BE49-F238E27FC236}">
                <a16:creationId xmlns:a16="http://schemas.microsoft.com/office/drawing/2014/main" id="{2BF5B6D5-0999-7047-EDCA-AF8B090EAE36}"/>
              </a:ext>
            </a:extLst>
          </p:cNvPr>
          <p:cNvCxnSpPr>
            <a:cxnSpLocks/>
          </p:cNvCxnSpPr>
          <p:nvPr/>
        </p:nvCxnSpPr>
        <p:spPr>
          <a:xfrm>
            <a:off x="3935369" y="1520980"/>
            <a:ext cx="0" cy="4290782"/>
          </a:xfrm>
          <a:prstGeom prst="line">
            <a:avLst/>
          </a:prstGeom>
          <a:ln w="19050">
            <a:solidFill>
              <a:srgbClr val="00206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ector recto 61">
            <a:extLst>
              <a:ext uri="{FF2B5EF4-FFF2-40B4-BE49-F238E27FC236}">
                <a16:creationId xmlns:a16="http://schemas.microsoft.com/office/drawing/2014/main" id="{A1B354AA-5C6D-75F9-9C4C-52919289C36E}"/>
              </a:ext>
            </a:extLst>
          </p:cNvPr>
          <p:cNvCxnSpPr>
            <a:cxnSpLocks/>
          </p:cNvCxnSpPr>
          <p:nvPr/>
        </p:nvCxnSpPr>
        <p:spPr>
          <a:xfrm>
            <a:off x="7945232" y="1520980"/>
            <a:ext cx="0" cy="4290782"/>
          </a:xfrm>
          <a:prstGeom prst="line">
            <a:avLst/>
          </a:prstGeom>
          <a:ln w="19050">
            <a:solidFill>
              <a:srgbClr val="00206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ítulo 8">
            <a:extLst>
              <a:ext uri="{FF2B5EF4-FFF2-40B4-BE49-F238E27FC236}">
                <a16:creationId xmlns:a16="http://schemas.microsoft.com/office/drawing/2014/main" id="{A9099839-89E2-3F55-9EBE-CB0541CA95F9}"/>
              </a:ext>
            </a:extLst>
          </p:cNvPr>
          <p:cNvSpPr txBox="1">
            <a:spLocks/>
          </p:cNvSpPr>
          <p:nvPr/>
        </p:nvSpPr>
        <p:spPr>
          <a:xfrm>
            <a:off x="-1" y="1338981"/>
            <a:ext cx="3935369" cy="765165"/>
          </a:xfrm>
          <a:prstGeom prst="rect">
            <a:avLst/>
          </a:prstGeom>
          <a:noFill/>
          <a:ln>
            <a:noFill/>
          </a:ln>
        </p:spPr>
        <p:txBody>
          <a:bodyPr vert="horz" lIns="21600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spc="-150">
                <a:solidFill>
                  <a:schemeClr val="tx2"/>
                </a:solidFill>
                <a:latin typeface="+mj-lt"/>
                <a:ea typeface="+mj-ea"/>
                <a:cs typeface="Gill Sans" panose="020B0502020104020203" pitchFamily="34" charset="-79"/>
              </a:defRPr>
            </a:lvl1pPr>
          </a:lstStyle>
          <a:p>
            <a:pPr algn="ctr"/>
            <a:r>
              <a:rPr lang="es-CO" sz="1800" b="0" dirty="0">
                <a:solidFill>
                  <a:srgbClr val="002060"/>
                </a:solidFill>
                <a:latin typeface="Plus Jakarta Sans SemiBold" pitchFamily="2" charset="0"/>
                <a:cs typeface="Plus Jakarta Sans SemiBold" pitchFamily="2" charset="0"/>
              </a:rPr>
              <a:t>Key   </a:t>
            </a:r>
            <a:r>
              <a:rPr lang="es-CO" sz="1800" b="0" dirty="0" err="1">
                <a:solidFill>
                  <a:srgbClr val="002060"/>
                </a:solidFill>
                <a:latin typeface="Plus Jakarta Sans SemiBold" pitchFamily="2" charset="0"/>
                <a:cs typeface="Plus Jakarta Sans SemiBold" pitchFamily="2" charset="0"/>
              </a:rPr>
              <a:t>Features</a:t>
            </a:r>
            <a:endParaRPr lang="es-ES" sz="1800" b="0" dirty="0">
              <a:solidFill>
                <a:srgbClr val="002060"/>
              </a:solidFill>
              <a:latin typeface="Plus Jakarta Sans SemiBold" pitchFamily="2" charset="0"/>
              <a:cs typeface="Plus Jakarta Sans SemiBold" pitchFamily="2" charset="0"/>
            </a:endParaRPr>
          </a:p>
        </p:txBody>
      </p:sp>
      <p:sp>
        <p:nvSpPr>
          <p:cNvPr id="64" name="Título 8">
            <a:extLst>
              <a:ext uri="{FF2B5EF4-FFF2-40B4-BE49-F238E27FC236}">
                <a16:creationId xmlns:a16="http://schemas.microsoft.com/office/drawing/2014/main" id="{6662E2CC-A53E-DEDA-4567-EB1E0211BC04}"/>
              </a:ext>
            </a:extLst>
          </p:cNvPr>
          <p:cNvSpPr txBox="1">
            <a:spLocks/>
          </p:cNvSpPr>
          <p:nvPr/>
        </p:nvSpPr>
        <p:spPr>
          <a:xfrm>
            <a:off x="3935368" y="1357162"/>
            <a:ext cx="4009861" cy="765165"/>
          </a:xfrm>
          <a:prstGeom prst="rect">
            <a:avLst/>
          </a:prstGeom>
          <a:noFill/>
          <a:ln>
            <a:noFill/>
          </a:ln>
        </p:spPr>
        <p:txBody>
          <a:bodyPr vert="horz" lIns="21600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spc="-150">
                <a:solidFill>
                  <a:schemeClr val="tx2"/>
                </a:solidFill>
                <a:latin typeface="+mj-lt"/>
                <a:ea typeface="+mj-ea"/>
                <a:cs typeface="Gill Sans" panose="020B0502020104020203" pitchFamily="34" charset="-79"/>
              </a:defRPr>
            </a:lvl1pPr>
          </a:lstStyle>
          <a:p>
            <a:pPr algn="ctr"/>
            <a:r>
              <a:rPr lang="es-ES" sz="1800" b="0" dirty="0">
                <a:solidFill>
                  <a:srgbClr val="002060"/>
                </a:solidFill>
                <a:latin typeface="Plus Jakarta Sans SemiBold" pitchFamily="2" charset="0"/>
                <a:cs typeface="Plus Jakarta Sans SemiBold" pitchFamily="2" charset="0"/>
              </a:rPr>
              <a:t>Key  </a:t>
            </a:r>
            <a:r>
              <a:rPr lang="es-ES" sz="1800" b="0" dirty="0" err="1">
                <a:solidFill>
                  <a:srgbClr val="002060"/>
                </a:solidFill>
                <a:latin typeface="Plus Jakarta Sans SemiBold" pitchFamily="2" charset="0"/>
                <a:cs typeface="Plus Jakarta Sans SemiBold" pitchFamily="2" charset="0"/>
              </a:rPr>
              <a:t>Advantages</a:t>
            </a:r>
            <a:endParaRPr lang="es-ES" sz="1800" b="0" i="1" dirty="0">
              <a:solidFill>
                <a:srgbClr val="002060"/>
              </a:solidFill>
              <a:latin typeface="Plus Jakarta Sans SemiBold" pitchFamily="2" charset="0"/>
              <a:cs typeface="Plus Jakarta Sans SemiBold" pitchFamily="2" charset="0"/>
            </a:endParaRPr>
          </a:p>
        </p:txBody>
      </p:sp>
      <p:sp>
        <p:nvSpPr>
          <p:cNvPr id="65" name="Título 8">
            <a:extLst>
              <a:ext uri="{FF2B5EF4-FFF2-40B4-BE49-F238E27FC236}">
                <a16:creationId xmlns:a16="http://schemas.microsoft.com/office/drawing/2014/main" id="{300F5D30-CC83-99F8-19CA-353F59D65C72}"/>
              </a:ext>
            </a:extLst>
          </p:cNvPr>
          <p:cNvSpPr txBox="1">
            <a:spLocks/>
          </p:cNvSpPr>
          <p:nvPr/>
        </p:nvSpPr>
        <p:spPr>
          <a:xfrm>
            <a:off x="7945228" y="1384288"/>
            <a:ext cx="4246772" cy="765165"/>
          </a:xfrm>
          <a:prstGeom prst="rect">
            <a:avLst/>
          </a:prstGeom>
          <a:noFill/>
          <a:ln>
            <a:noFill/>
          </a:ln>
        </p:spPr>
        <p:txBody>
          <a:bodyPr vert="horz" lIns="21600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spc="-150">
                <a:solidFill>
                  <a:schemeClr val="tx2"/>
                </a:solidFill>
                <a:latin typeface="+mj-lt"/>
                <a:ea typeface="+mj-ea"/>
                <a:cs typeface="Gill Sans" panose="020B0502020104020203" pitchFamily="34" charset="-79"/>
              </a:defRPr>
            </a:lvl1pPr>
          </a:lstStyle>
          <a:p>
            <a:pPr algn="ctr"/>
            <a:r>
              <a:rPr lang="es-ES" sz="1800" b="0" dirty="0" err="1">
                <a:solidFill>
                  <a:srgbClr val="002060"/>
                </a:solidFill>
                <a:latin typeface="Plus Jakarta Sans SemiBold" pitchFamily="2" charset="0"/>
                <a:cs typeface="Plus Jakarta Sans SemiBold" pitchFamily="2" charset="0"/>
              </a:rPr>
              <a:t>Implementation</a:t>
            </a:r>
            <a:r>
              <a:rPr lang="es-ES" sz="1800" b="0" dirty="0">
                <a:solidFill>
                  <a:srgbClr val="002060"/>
                </a:solidFill>
                <a:latin typeface="Plus Jakarta Sans SemiBold" pitchFamily="2" charset="0"/>
                <a:cs typeface="Plus Jakarta Sans SemiBold" pitchFamily="2" charset="0"/>
              </a:rPr>
              <a:t> </a:t>
            </a:r>
            <a:endParaRPr lang="es-ES" sz="1800" b="0" i="1" dirty="0">
              <a:solidFill>
                <a:srgbClr val="002060"/>
              </a:solidFill>
              <a:latin typeface="Plus Jakarta Sans SemiBold" pitchFamily="2" charset="0"/>
              <a:cs typeface="Plus Jakarta Sans SemiBold" pitchFamily="2" charset="0"/>
            </a:endParaRPr>
          </a:p>
        </p:txBody>
      </p:sp>
      <p:sp>
        <p:nvSpPr>
          <p:cNvPr id="66" name="CuadroTexto 65">
            <a:extLst>
              <a:ext uri="{FF2B5EF4-FFF2-40B4-BE49-F238E27FC236}">
                <a16:creationId xmlns:a16="http://schemas.microsoft.com/office/drawing/2014/main" id="{2E81CD24-B353-F8F7-5C45-F958BB91C3EA}"/>
              </a:ext>
            </a:extLst>
          </p:cNvPr>
          <p:cNvSpPr txBox="1"/>
          <p:nvPr/>
        </p:nvSpPr>
        <p:spPr>
          <a:xfrm>
            <a:off x="293490" y="2462932"/>
            <a:ext cx="340497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just">
              <a:buFont typeface="Wingdings" panose="05000000000000000000" pitchFamily="2" charset="2"/>
              <a:buChar char="ü"/>
            </a:pPr>
            <a:r>
              <a:rPr lang="en-US" sz="1400" dirty="0">
                <a:latin typeface="Plus Jakarta Sans Light" pitchFamily="2" charset="0"/>
                <a:cs typeface="Plus Jakarta Sans Light" pitchFamily="2" charset="0"/>
              </a:rPr>
              <a:t>Model characterized by a </a:t>
            </a:r>
            <a:r>
              <a:rPr lang="en-US" sz="1400" b="1" dirty="0">
                <a:latin typeface="Plus Jakarta Sans Light" pitchFamily="2" charset="0"/>
                <a:cs typeface="Plus Jakarta Sans Light" pitchFamily="2" charset="0"/>
              </a:rPr>
              <a:t>single paramete</a:t>
            </a:r>
            <a:r>
              <a:rPr lang="en-US" sz="1400" dirty="0">
                <a:latin typeface="Plus Jakarta Sans Light" pitchFamily="2" charset="0"/>
                <a:cs typeface="Plus Jakarta Sans Light" pitchFamily="2" charset="0"/>
              </a:rPr>
              <a:t>r corresponding to item difficulty</a:t>
            </a:r>
          </a:p>
          <a:p>
            <a:pPr algn="just"/>
            <a:endParaRPr lang="es-CO" sz="1400" dirty="0">
              <a:latin typeface="Plus Jakarta Sans Light" pitchFamily="2" charset="0"/>
              <a:cs typeface="Plus Jakarta Sans Light" pitchFamily="2" charset="0"/>
            </a:endParaRPr>
          </a:p>
          <a:p>
            <a:pPr marL="171450" indent="-171450" algn="just">
              <a:buFont typeface="Wingdings" panose="05000000000000000000" pitchFamily="2" charset="2"/>
              <a:buChar char="ü"/>
            </a:pPr>
            <a:r>
              <a:rPr lang="en-US" sz="1400" dirty="0">
                <a:latin typeface="Plus Jakarta Sans Light" pitchFamily="2" charset="0"/>
                <a:cs typeface="Plus Jakarta Sans Light" pitchFamily="2" charset="0"/>
              </a:rPr>
              <a:t>Assumes that all items have the </a:t>
            </a:r>
            <a:r>
              <a:rPr lang="en-US" sz="1400" b="1" dirty="0">
                <a:latin typeface="Plus Jakarta Sans Light" pitchFamily="2" charset="0"/>
                <a:cs typeface="Plus Jakarta Sans Light" pitchFamily="2" charset="0"/>
              </a:rPr>
              <a:t>same</a:t>
            </a:r>
            <a:r>
              <a:rPr lang="en-US" sz="1400" dirty="0">
                <a:latin typeface="Plus Jakarta Sans Light" pitchFamily="2" charset="0"/>
                <a:cs typeface="Plus Jakarta Sans Light" pitchFamily="2" charset="0"/>
              </a:rPr>
              <a:t> discrimination power</a:t>
            </a:r>
          </a:p>
          <a:p>
            <a:pPr algn="just"/>
            <a:endParaRPr lang="es-CO" sz="1400" dirty="0">
              <a:latin typeface="Plus Jakarta Sans Light" pitchFamily="2" charset="0"/>
              <a:cs typeface="Plus Jakarta Sans Light" pitchFamily="2" charset="0"/>
            </a:endParaRPr>
          </a:p>
          <a:p>
            <a:pPr marL="171450" indent="-171450" algn="just">
              <a:buFont typeface="Wingdings" panose="05000000000000000000" pitchFamily="2" charset="2"/>
              <a:buChar char="ü"/>
            </a:pPr>
            <a:r>
              <a:rPr lang="en-US" sz="1400" dirty="0">
                <a:latin typeface="Plus Jakarta Sans Light" pitchFamily="2" charset="0"/>
                <a:cs typeface="Plus Jakarta Sans Light" pitchFamily="2" charset="0"/>
              </a:rPr>
              <a:t>Ideal model for ordered scales, such as Likert-type questions</a:t>
            </a:r>
            <a:endParaRPr lang="es-CO" sz="1400" dirty="0">
              <a:latin typeface="Plus Jakarta Sans Light" pitchFamily="2" charset="0"/>
              <a:cs typeface="Plus Jakarta Sans Light" pitchFamily="2" charset="0"/>
            </a:endParaRPr>
          </a:p>
        </p:txBody>
      </p:sp>
      <p:sp>
        <p:nvSpPr>
          <p:cNvPr id="67" name="CuadroTexto 66">
            <a:extLst>
              <a:ext uri="{FF2B5EF4-FFF2-40B4-BE49-F238E27FC236}">
                <a16:creationId xmlns:a16="http://schemas.microsoft.com/office/drawing/2014/main" id="{313E4FF4-874C-698F-B8C0-12572284EBFC}"/>
              </a:ext>
            </a:extLst>
          </p:cNvPr>
          <p:cNvSpPr txBox="1"/>
          <p:nvPr/>
        </p:nvSpPr>
        <p:spPr>
          <a:xfrm>
            <a:off x="4252497" y="2462932"/>
            <a:ext cx="340497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just">
              <a:buFont typeface="Wingdings" panose="05000000000000000000" pitchFamily="2" charset="2"/>
              <a:buChar char="ü"/>
            </a:pPr>
            <a:r>
              <a:rPr lang="en-US" sz="1400" dirty="0">
                <a:latin typeface="Plus Jakarta Sans Light" pitchFamily="2" charset="0"/>
                <a:cs typeface="Plus Jakarta Sans Light" pitchFamily="2" charset="0"/>
              </a:rPr>
              <a:t>Produces a linear and objective scale</a:t>
            </a:r>
          </a:p>
          <a:p>
            <a:pPr algn="just"/>
            <a:endParaRPr lang="es-CO" sz="1400" dirty="0">
              <a:latin typeface="Plus Jakarta Sans Light" pitchFamily="2" charset="0"/>
              <a:cs typeface="Plus Jakarta Sans Light" pitchFamily="2" charset="0"/>
            </a:endParaRPr>
          </a:p>
          <a:p>
            <a:pPr marL="171450" indent="-171450" algn="just">
              <a:buFont typeface="Wingdings" panose="05000000000000000000" pitchFamily="2" charset="2"/>
              <a:buChar char="ü"/>
            </a:pPr>
            <a:r>
              <a:rPr lang="en-US" sz="1400" dirty="0">
                <a:latin typeface="Plus Jakarta Sans Light" pitchFamily="2" charset="0"/>
                <a:cs typeface="Plus Jakarta Sans Light" pitchFamily="2" charset="0"/>
              </a:rPr>
              <a:t>Facilitates instrument validation, allowing assessment of response fit</a:t>
            </a:r>
          </a:p>
          <a:p>
            <a:pPr algn="just"/>
            <a:endParaRPr lang="es-CO" sz="1400" dirty="0">
              <a:latin typeface="Plus Jakarta Sans Light" pitchFamily="2" charset="0"/>
              <a:cs typeface="Plus Jakarta Sans Light" pitchFamily="2" charset="0"/>
            </a:endParaRPr>
          </a:p>
          <a:p>
            <a:pPr marL="171450" indent="-171450" algn="just">
              <a:buFont typeface="Wingdings" panose="05000000000000000000" pitchFamily="2" charset="2"/>
              <a:buChar char="ü"/>
            </a:pPr>
            <a:r>
              <a:rPr lang="en-US" sz="1400" dirty="0">
                <a:latin typeface="Plus Jakarta Sans Light" pitchFamily="2" charset="0"/>
                <a:cs typeface="Plus Jakarta Sans Light" pitchFamily="2" charset="0"/>
              </a:rPr>
              <a:t>Ideal for building a robust and parsimonious index of dynamic capabilities</a:t>
            </a:r>
            <a:endParaRPr lang="es-CO" sz="1400" dirty="0">
              <a:latin typeface="Plus Jakarta Sans Light" pitchFamily="2" charset="0"/>
              <a:cs typeface="Plus Jakarta Sans Light" pitchFamily="2" charset="0"/>
            </a:endParaRPr>
          </a:p>
        </p:txBody>
      </p:sp>
      <p:sp>
        <p:nvSpPr>
          <p:cNvPr id="68" name="CuadroTexto 67">
            <a:extLst>
              <a:ext uri="{FF2B5EF4-FFF2-40B4-BE49-F238E27FC236}">
                <a16:creationId xmlns:a16="http://schemas.microsoft.com/office/drawing/2014/main" id="{44E0CBB2-64B1-1907-01C3-CE76163A2B3D}"/>
              </a:ext>
            </a:extLst>
          </p:cNvPr>
          <p:cNvSpPr txBox="1"/>
          <p:nvPr/>
        </p:nvSpPr>
        <p:spPr>
          <a:xfrm>
            <a:off x="8550120" y="2462932"/>
            <a:ext cx="340497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>
                <a:latin typeface="Plus Jakarta Sans Light" pitchFamily="2" charset="0"/>
                <a:cs typeface="Plus Jakarta Sans Light" pitchFamily="2" charset="0"/>
              </a:rPr>
              <a:t>In the project, it was used to estimate a general index based on the selected questions, which enabled the construction of a compact measure of the capabilities of the evaluated companies</a:t>
            </a:r>
            <a:endParaRPr lang="es-CO" sz="1400" dirty="0">
              <a:latin typeface="Plus Jakarta Sans Light" pitchFamily="2" charset="0"/>
              <a:cs typeface="Plus Jakarta Sans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86764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82BE3F-554B-1B0B-7DC4-421D455910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ángulo 11">
            <a:extLst>
              <a:ext uri="{FF2B5EF4-FFF2-40B4-BE49-F238E27FC236}">
                <a16:creationId xmlns:a16="http://schemas.microsoft.com/office/drawing/2014/main" id="{C9F92A39-008A-A3CA-BFA3-B7315C404AB9}"/>
              </a:ext>
            </a:extLst>
          </p:cNvPr>
          <p:cNvSpPr/>
          <p:nvPr/>
        </p:nvSpPr>
        <p:spPr>
          <a:xfrm rot="5400000">
            <a:off x="5914534" y="580534"/>
            <a:ext cx="362932" cy="12192000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Título 8">
            <a:extLst>
              <a:ext uri="{FF2B5EF4-FFF2-40B4-BE49-F238E27FC236}">
                <a16:creationId xmlns:a16="http://schemas.microsoft.com/office/drawing/2014/main" id="{A70BD618-8793-BBDB-A634-0E19159E2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3093"/>
            <a:ext cx="12192000" cy="765165"/>
          </a:xfrm>
          <a:noFill/>
          <a:ln>
            <a:noFill/>
          </a:ln>
        </p:spPr>
        <p:txBody>
          <a:bodyPr rtlCol="0">
            <a:noAutofit/>
          </a:bodyPr>
          <a:lstStyle/>
          <a:p>
            <a:pPr algn="ctr" rtl="0"/>
            <a:r>
              <a:rPr lang="en-US" sz="2800" b="0" dirty="0">
                <a:solidFill>
                  <a:schemeClr val="tx2">
                    <a:lumMod val="95000"/>
                    <a:lumOff val="5000"/>
                  </a:schemeClr>
                </a:solidFill>
                <a:latin typeface="Plus Jakarta Sans SemiBold" pitchFamily="2" charset="0"/>
                <a:cs typeface="Plus Jakarta Sans SemiBold" pitchFamily="2" charset="0"/>
              </a:rPr>
              <a:t>Alternative Methodological Approach  </a:t>
            </a:r>
            <a:br>
              <a:rPr lang="en-US" sz="2800" b="0" dirty="0">
                <a:solidFill>
                  <a:schemeClr val="tx2">
                    <a:lumMod val="95000"/>
                    <a:lumOff val="5000"/>
                  </a:schemeClr>
                </a:solidFill>
                <a:latin typeface="Plus Jakarta Sans SemiBold" pitchFamily="2" charset="0"/>
                <a:cs typeface="Plus Jakarta Sans SemiBold" pitchFamily="2" charset="0"/>
              </a:rPr>
            </a:br>
            <a:r>
              <a:rPr lang="en-US" sz="2800" b="0" dirty="0">
                <a:solidFill>
                  <a:schemeClr val="tx2">
                    <a:lumMod val="95000"/>
                    <a:lumOff val="5000"/>
                  </a:schemeClr>
                </a:solidFill>
                <a:latin typeface="Plus Jakarta Sans SemiBold" pitchFamily="2" charset="0"/>
                <a:cs typeface="Plus Jakarta Sans SemiBold" pitchFamily="2" charset="0"/>
              </a:rPr>
              <a:t>Graded Response Model (GRM)</a:t>
            </a:r>
            <a:endParaRPr lang="es-ES" sz="2800" b="0" i="1" dirty="0">
              <a:solidFill>
                <a:schemeClr val="tx2">
                  <a:lumMod val="95000"/>
                  <a:lumOff val="5000"/>
                </a:schemeClr>
              </a:solidFill>
              <a:latin typeface="Plus Jakarta Sans SemiBold" pitchFamily="2" charset="0"/>
              <a:cs typeface="Plus Jakarta Sans SemiBold" pitchFamily="2" charset="0"/>
            </a:endParaRPr>
          </a:p>
        </p:txBody>
      </p:sp>
      <p:cxnSp>
        <p:nvCxnSpPr>
          <p:cNvPr id="59" name="Conector recto 58">
            <a:extLst>
              <a:ext uri="{FF2B5EF4-FFF2-40B4-BE49-F238E27FC236}">
                <a16:creationId xmlns:a16="http://schemas.microsoft.com/office/drawing/2014/main" id="{2BF5B6D5-0999-7047-EDCA-AF8B090EAE36}"/>
              </a:ext>
            </a:extLst>
          </p:cNvPr>
          <p:cNvCxnSpPr>
            <a:cxnSpLocks/>
          </p:cNvCxnSpPr>
          <p:nvPr/>
        </p:nvCxnSpPr>
        <p:spPr>
          <a:xfrm>
            <a:off x="3935369" y="1520980"/>
            <a:ext cx="0" cy="4290782"/>
          </a:xfrm>
          <a:prstGeom prst="line">
            <a:avLst/>
          </a:prstGeom>
          <a:ln w="19050">
            <a:solidFill>
              <a:srgbClr val="00206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ector recto 61">
            <a:extLst>
              <a:ext uri="{FF2B5EF4-FFF2-40B4-BE49-F238E27FC236}">
                <a16:creationId xmlns:a16="http://schemas.microsoft.com/office/drawing/2014/main" id="{A1B354AA-5C6D-75F9-9C4C-52919289C36E}"/>
              </a:ext>
            </a:extLst>
          </p:cNvPr>
          <p:cNvCxnSpPr>
            <a:cxnSpLocks/>
          </p:cNvCxnSpPr>
          <p:nvPr/>
        </p:nvCxnSpPr>
        <p:spPr>
          <a:xfrm>
            <a:off x="7945232" y="1520980"/>
            <a:ext cx="0" cy="4290782"/>
          </a:xfrm>
          <a:prstGeom prst="line">
            <a:avLst/>
          </a:prstGeom>
          <a:ln w="19050">
            <a:solidFill>
              <a:srgbClr val="00206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ítulo 8">
            <a:extLst>
              <a:ext uri="{FF2B5EF4-FFF2-40B4-BE49-F238E27FC236}">
                <a16:creationId xmlns:a16="http://schemas.microsoft.com/office/drawing/2014/main" id="{A9099839-89E2-3F55-9EBE-CB0541CA95F9}"/>
              </a:ext>
            </a:extLst>
          </p:cNvPr>
          <p:cNvSpPr txBox="1">
            <a:spLocks/>
          </p:cNvSpPr>
          <p:nvPr/>
        </p:nvSpPr>
        <p:spPr>
          <a:xfrm>
            <a:off x="-1" y="1338981"/>
            <a:ext cx="3935369" cy="765165"/>
          </a:xfrm>
          <a:prstGeom prst="rect">
            <a:avLst/>
          </a:prstGeom>
          <a:noFill/>
          <a:ln>
            <a:noFill/>
          </a:ln>
        </p:spPr>
        <p:txBody>
          <a:bodyPr vert="horz" lIns="21600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spc="-150">
                <a:solidFill>
                  <a:schemeClr val="tx2"/>
                </a:solidFill>
                <a:latin typeface="+mj-lt"/>
                <a:ea typeface="+mj-ea"/>
                <a:cs typeface="Gill Sans" panose="020B0502020104020203" pitchFamily="34" charset="-79"/>
              </a:defRPr>
            </a:lvl1pPr>
          </a:lstStyle>
          <a:p>
            <a:pPr algn="ctr"/>
            <a:r>
              <a:rPr lang="es-CO" sz="1800" b="0" dirty="0">
                <a:solidFill>
                  <a:srgbClr val="002060"/>
                </a:solidFill>
                <a:latin typeface="Plus Jakarta Sans SemiBold" pitchFamily="2" charset="0"/>
                <a:cs typeface="Plus Jakarta Sans SemiBold" pitchFamily="2" charset="0"/>
              </a:rPr>
              <a:t>Key   </a:t>
            </a:r>
            <a:r>
              <a:rPr lang="es-CO" sz="1800" b="0" dirty="0" err="1">
                <a:solidFill>
                  <a:srgbClr val="002060"/>
                </a:solidFill>
                <a:latin typeface="Plus Jakarta Sans SemiBold" pitchFamily="2" charset="0"/>
                <a:cs typeface="Plus Jakarta Sans SemiBold" pitchFamily="2" charset="0"/>
              </a:rPr>
              <a:t>Features</a:t>
            </a:r>
            <a:endParaRPr lang="es-ES" sz="1800" b="0" dirty="0">
              <a:solidFill>
                <a:srgbClr val="002060"/>
              </a:solidFill>
              <a:latin typeface="Plus Jakarta Sans SemiBold" pitchFamily="2" charset="0"/>
              <a:cs typeface="Plus Jakarta Sans SemiBold" pitchFamily="2" charset="0"/>
            </a:endParaRPr>
          </a:p>
        </p:txBody>
      </p:sp>
      <p:sp>
        <p:nvSpPr>
          <p:cNvPr id="64" name="Título 8">
            <a:extLst>
              <a:ext uri="{FF2B5EF4-FFF2-40B4-BE49-F238E27FC236}">
                <a16:creationId xmlns:a16="http://schemas.microsoft.com/office/drawing/2014/main" id="{6662E2CC-A53E-DEDA-4567-EB1E0211BC04}"/>
              </a:ext>
            </a:extLst>
          </p:cNvPr>
          <p:cNvSpPr txBox="1">
            <a:spLocks/>
          </p:cNvSpPr>
          <p:nvPr/>
        </p:nvSpPr>
        <p:spPr>
          <a:xfrm>
            <a:off x="3935368" y="1357162"/>
            <a:ext cx="4009861" cy="765165"/>
          </a:xfrm>
          <a:prstGeom prst="rect">
            <a:avLst/>
          </a:prstGeom>
          <a:noFill/>
          <a:ln>
            <a:noFill/>
          </a:ln>
        </p:spPr>
        <p:txBody>
          <a:bodyPr vert="horz" lIns="21600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spc="-150">
                <a:solidFill>
                  <a:schemeClr val="tx2"/>
                </a:solidFill>
                <a:latin typeface="+mj-lt"/>
                <a:ea typeface="+mj-ea"/>
                <a:cs typeface="Gill Sans" panose="020B0502020104020203" pitchFamily="34" charset="-79"/>
              </a:defRPr>
            </a:lvl1pPr>
          </a:lstStyle>
          <a:p>
            <a:pPr algn="ctr"/>
            <a:r>
              <a:rPr lang="es-ES" sz="1800" b="0" dirty="0">
                <a:solidFill>
                  <a:srgbClr val="002060"/>
                </a:solidFill>
                <a:latin typeface="Plus Jakarta Sans SemiBold" pitchFamily="2" charset="0"/>
                <a:cs typeface="Plus Jakarta Sans SemiBold" pitchFamily="2" charset="0"/>
              </a:rPr>
              <a:t>Key  </a:t>
            </a:r>
            <a:r>
              <a:rPr lang="es-ES" sz="1800" b="0" dirty="0" err="1">
                <a:solidFill>
                  <a:srgbClr val="002060"/>
                </a:solidFill>
                <a:latin typeface="Plus Jakarta Sans SemiBold" pitchFamily="2" charset="0"/>
                <a:cs typeface="Plus Jakarta Sans SemiBold" pitchFamily="2" charset="0"/>
              </a:rPr>
              <a:t>Advantages</a:t>
            </a:r>
            <a:endParaRPr lang="es-ES" sz="1800" b="0" i="1" dirty="0">
              <a:solidFill>
                <a:srgbClr val="002060"/>
              </a:solidFill>
              <a:latin typeface="Plus Jakarta Sans SemiBold" pitchFamily="2" charset="0"/>
              <a:cs typeface="Plus Jakarta Sans SemiBold" pitchFamily="2" charset="0"/>
            </a:endParaRPr>
          </a:p>
        </p:txBody>
      </p:sp>
      <p:sp>
        <p:nvSpPr>
          <p:cNvPr id="65" name="Título 8">
            <a:extLst>
              <a:ext uri="{FF2B5EF4-FFF2-40B4-BE49-F238E27FC236}">
                <a16:creationId xmlns:a16="http://schemas.microsoft.com/office/drawing/2014/main" id="{300F5D30-CC83-99F8-19CA-353F59D65C72}"/>
              </a:ext>
            </a:extLst>
          </p:cNvPr>
          <p:cNvSpPr txBox="1">
            <a:spLocks/>
          </p:cNvSpPr>
          <p:nvPr/>
        </p:nvSpPr>
        <p:spPr>
          <a:xfrm>
            <a:off x="7945228" y="1384288"/>
            <a:ext cx="4246772" cy="765165"/>
          </a:xfrm>
          <a:prstGeom prst="rect">
            <a:avLst/>
          </a:prstGeom>
          <a:noFill/>
          <a:ln>
            <a:noFill/>
          </a:ln>
        </p:spPr>
        <p:txBody>
          <a:bodyPr vert="horz" lIns="21600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spc="-150">
                <a:solidFill>
                  <a:schemeClr val="tx2"/>
                </a:solidFill>
                <a:latin typeface="+mj-lt"/>
                <a:ea typeface="+mj-ea"/>
                <a:cs typeface="Gill Sans" panose="020B0502020104020203" pitchFamily="34" charset="-79"/>
              </a:defRPr>
            </a:lvl1pPr>
          </a:lstStyle>
          <a:p>
            <a:pPr algn="ctr"/>
            <a:r>
              <a:rPr lang="es-ES" sz="1800" b="0" dirty="0" err="1">
                <a:solidFill>
                  <a:srgbClr val="002060"/>
                </a:solidFill>
                <a:latin typeface="Plus Jakarta Sans SemiBold" pitchFamily="2" charset="0"/>
                <a:cs typeface="Plus Jakarta Sans SemiBold" pitchFamily="2" charset="0"/>
              </a:rPr>
              <a:t>Implementation</a:t>
            </a:r>
            <a:r>
              <a:rPr lang="es-ES" sz="1800" b="0" dirty="0">
                <a:solidFill>
                  <a:srgbClr val="002060"/>
                </a:solidFill>
                <a:latin typeface="Plus Jakarta Sans SemiBold" pitchFamily="2" charset="0"/>
                <a:cs typeface="Plus Jakarta Sans SemiBold" pitchFamily="2" charset="0"/>
              </a:rPr>
              <a:t> </a:t>
            </a:r>
            <a:endParaRPr lang="es-ES" sz="1800" b="0" i="1" dirty="0">
              <a:solidFill>
                <a:srgbClr val="002060"/>
              </a:solidFill>
              <a:latin typeface="Plus Jakarta Sans SemiBold" pitchFamily="2" charset="0"/>
              <a:cs typeface="Plus Jakarta Sans SemiBold" pitchFamily="2" charset="0"/>
            </a:endParaRPr>
          </a:p>
        </p:txBody>
      </p:sp>
      <p:sp>
        <p:nvSpPr>
          <p:cNvPr id="66" name="CuadroTexto 65">
            <a:extLst>
              <a:ext uri="{FF2B5EF4-FFF2-40B4-BE49-F238E27FC236}">
                <a16:creationId xmlns:a16="http://schemas.microsoft.com/office/drawing/2014/main" id="{2E81CD24-B353-F8F7-5C45-F958BB91C3EA}"/>
              </a:ext>
            </a:extLst>
          </p:cNvPr>
          <p:cNvSpPr txBox="1"/>
          <p:nvPr/>
        </p:nvSpPr>
        <p:spPr>
          <a:xfrm>
            <a:off x="293490" y="2462932"/>
            <a:ext cx="340497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just">
              <a:buFont typeface="Wingdings" panose="05000000000000000000" pitchFamily="2" charset="2"/>
              <a:buChar char="ü"/>
            </a:pPr>
            <a:r>
              <a:rPr lang="en-US" sz="1400" dirty="0">
                <a:latin typeface="Plus Jakarta Sans Light" pitchFamily="2" charset="0"/>
                <a:cs typeface="Plus Jakarta Sans Light" pitchFamily="2" charset="0"/>
              </a:rPr>
              <a:t>Model characterized by two parameters: item difficulty and discrimination power</a:t>
            </a:r>
          </a:p>
          <a:p>
            <a:pPr algn="just"/>
            <a:endParaRPr lang="en-US" sz="1400" dirty="0">
              <a:latin typeface="Plus Jakarta Sans Light" pitchFamily="2" charset="0"/>
              <a:cs typeface="Plus Jakarta Sans Light" pitchFamily="2" charset="0"/>
            </a:endParaRPr>
          </a:p>
          <a:p>
            <a:pPr marL="171450" indent="-171450" algn="just">
              <a:buFont typeface="Wingdings" panose="05000000000000000000" pitchFamily="2" charset="2"/>
              <a:buChar char="ü"/>
            </a:pPr>
            <a:r>
              <a:rPr lang="en-US" sz="1400" dirty="0">
                <a:latin typeface="Plus Jakarta Sans Light" pitchFamily="2" charset="0"/>
                <a:cs typeface="Plus Jakarta Sans Light" pitchFamily="2" charset="0"/>
              </a:rPr>
              <a:t>Allows each item to have a different ability to discriminate between levels of skill (or propensity)</a:t>
            </a:r>
          </a:p>
          <a:p>
            <a:pPr marL="171450" indent="-171450" algn="just">
              <a:buFont typeface="Wingdings" panose="05000000000000000000" pitchFamily="2" charset="2"/>
              <a:buChar char="ü"/>
            </a:pPr>
            <a:endParaRPr lang="en-US" sz="1400" dirty="0">
              <a:latin typeface="Plus Jakarta Sans Light" pitchFamily="2" charset="0"/>
              <a:cs typeface="Plus Jakarta Sans Light" pitchFamily="2" charset="0"/>
            </a:endParaRPr>
          </a:p>
          <a:p>
            <a:pPr marL="171450" indent="-171450" algn="just">
              <a:buFont typeface="Wingdings" panose="05000000000000000000" pitchFamily="2" charset="2"/>
              <a:buChar char="ü"/>
            </a:pPr>
            <a:r>
              <a:rPr lang="en-US" sz="1400" dirty="0">
                <a:latin typeface="Plus Jakarta Sans Light" pitchFamily="2" charset="0"/>
                <a:cs typeface="Plus Jakarta Sans Light" pitchFamily="2" charset="0"/>
              </a:rPr>
              <a:t>Model specifically designed for ordinal questions</a:t>
            </a:r>
            <a:endParaRPr lang="es-CO" sz="1400" dirty="0">
              <a:latin typeface="Plus Jakarta Sans Light" pitchFamily="2" charset="0"/>
              <a:cs typeface="Plus Jakarta Sans Light" pitchFamily="2" charset="0"/>
            </a:endParaRPr>
          </a:p>
        </p:txBody>
      </p:sp>
      <p:sp>
        <p:nvSpPr>
          <p:cNvPr id="67" name="CuadroTexto 66">
            <a:extLst>
              <a:ext uri="{FF2B5EF4-FFF2-40B4-BE49-F238E27FC236}">
                <a16:creationId xmlns:a16="http://schemas.microsoft.com/office/drawing/2014/main" id="{313E4FF4-874C-698F-B8C0-12572284EBFC}"/>
              </a:ext>
            </a:extLst>
          </p:cNvPr>
          <p:cNvSpPr txBox="1"/>
          <p:nvPr/>
        </p:nvSpPr>
        <p:spPr>
          <a:xfrm>
            <a:off x="4252497" y="2462932"/>
            <a:ext cx="340497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just">
              <a:buFont typeface="Wingdings" panose="05000000000000000000" pitchFamily="2" charset="2"/>
              <a:buChar char="ü"/>
            </a:pPr>
            <a:r>
              <a:rPr lang="en-US" sz="1400" dirty="0">
                <a:latin typeface="Plus Jakarta Sans Light" pitchFamily="2" charset="0"/>
                <a:cs typeface="Plus Jakarta Sans Light" pitchFamily="2" charset="0"/>
              </a:rPr>
              <a:t>Captures nuances in item quality</a:t>
            </a:r>
          </a:p>
          <a:p>
            <a:pPr marL="171450" indent="-171450" algn="just">
              <a:buFont typeface="Wingdings" panose="05000000000000000000" pitchFamily="2" charset="2"/>
              <a:buChar char="ü"/>
            </a:pPr>
            <a:endParaRPr lang="en-US" sz="1400" dirty="0">
              <a:latin typeface="Plus Jakarta Sans Light" pitchFamily="2" charset="0"/>
              <a:cs typeface="Plus Jakarta Sans Light" pitchFamily="2" charset="0"/>
            </a:endParaRPr>
          </a:p>
          <a:p>
            <a:pPr marL="171450" indent="-171450" algn="just">
              <a:buFont typeface="Wingdings" panose="05000000000000000000" pitchFamily="2" charset="2"/>
              <a:buChar char="ü"/>
            </a:pPr>
            <a:r>
              <a:rPr lang="en-US" sz="1400" dirty="0">
                <a:latin typeface="Plus Jakarta Sans Light" pitchFamily="2" charset="0"/>
                <a:cs typeface="Plus Jakarta Sans Light" pitchFamily="2" charset="0"/>
              </a:rPr>
              <a:t>Maximizes measurement precision across the range of the latent variable</a:t>
            </a:r>
          </a:p>
          <a:p>
            <a:pPr marL="171450" indent="-171450" algn="just">
              <a:buFont typeface="Wingdings" panose="05000000000000000000" pitchFamily="2" charset="2"/>
              <a:buChar char="ü"/>
            </a:pPr>
            <a:endParaRPr lang="en-US" sz="1400" dirty="0">
              <a:latin typeface="Plus Jakarta Sans Light" pitchFamily="2" charset="0"/>
              <a:cs typeface="Plus Jakarta Sans Light" pitchFamily="2" charset="0"/>
            </a:endParaRPr>
          </a:p>
          <a:p>
            <a:pPr marL="171450" indent="-171450" algn="just">
              <a:buFont typeface="Wingdings" panose="05000000000000000000" pitchFamily="2" charset="2"/>
              <a:buChar char="ü"/>
            </a:pPr>
            <a:r>
              <a:rPr lang="en-US" sz="1400" dirty="0">
                <a:latin typeface="Plus Jakarta Sans Light" pitchFamily="2" charset="0"/>
                <a:cs typeface="Plus Jakarta Sans Light" pitchFamily="2" charset="0"/>
              </a:rPr>
              <a:t>Enables the development of differentiated indices for specific dimensions (e.g., Sensing, Seizing, and Transformation)</a:t>
            </a:r>
            <a:endParaRPr lang="es-CO" sz="1400" dirty="0">
              <a:latin typeface="Plus Jakarta Sans Light" pitchFamily="2" charset="0"/>
              <a:cs typeface="Plus Jakarta Sans Light" pitchFamily="2" charset="0"/>
            </a:endParaRPr>
          </a:p>
        </p:txBody>
      </p:sp>
      <p:sp>
        <p:nvSpPr>
          <p:cNvPr id="68" name="CuadroTexto 67">
            <a:extLst>
              <a:ext uri="{FF2B5EF4-FFF2-40B4-BE49-F238E27FC236}">
                <a16:creationId xmlns:a16="http://schemas.microsoft.com/office/drawing/2014/main" id="{44E0CBB2-64B1-1907-01C3-CE76163A2B3D}"/>
              </a:ext>
            </a:extLst>
          </p:cNvPr>
          <p:cNvSpPr txBox="1"/>
          <p:nvPr/>
        </p:nvSpPr>
        <p:spPr>
          <a:xfrm>
            <a:off x="8550120" y="2462932"/>
            <a:ext cx="3404975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>
                <a:latin typeface="Plus Jakarta Sans Light" pitchFamily="2" charset="0"/>
                <a:cs typeface="Plus Jakarta Sans Light" pitchFamily="2" charset="0"/>
              </a:rPr>
              <a:t>For each of the dynamic capability dimensions captured in the survey (Sensing, Seizing, and Transformation), a GRM model was estimated, producing latent indices that offer greater sensitivity in capturing differences across companies.</a:t>
            </a:r>
            <a:endParaRPr lang="es-CO" sz="1400" dirty="0">
              <a:latin typeface="Plus Jakarta Sans Light" pitchFamily="2" charset="0"/>
              <a:cs typeface="Plus Jakarta Sans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09556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6F01F6-E236-9925-2D37-58B0D43331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ángulo 11">
            <a:extLst>
              <a:ext uri="{FF2B5EF4-FFF2-40B4-BE49-F238E27FC236}">
                <a16:creationId xmlns:a16="http://schemas.microsoft.com/office/drawing/2014/main" id="{212CC7D4-212F-FFD4-2743-966FCC143142}"/>
              </a:ext>
            </a:extLst>
          </p:cNvPr>
          <p:cNvSpPr/>
          <p:nvPr/>
        </p:nvSpPr>
        <p:spPr>
          <a:xfrm rot="5400000">
            <a:off x="5914534" y="580534"/>
            <a:ext cx="362932" cy="12192000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aphicFrame>
        <p:nvGraphicFramePr>
          <p:cNvPr id="11" name="Tabla 10">
            <a:extLst>
              <a:ext uri="{FF2B5EF4-FFF2-40B4-BE49-F238E27FC236}">
                <a16:creationId xmlns:a16="http://schemas.microsoft.com/office/drawing/2014/main" id="{1CDC8915-2D0E-38AB-F6E6-99ED40519C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1433821"/>
              </p:ext>
            </p:extLst>
          </p:nvPr>
        </p:nvGraphicFramePr>
        <p:xfrm>
          <a:off x="6468919" y="1401002"/>
          <a:ext cx="4902200" cy="4508418"/>
        </p:xfrm>
        <a:graphic>
          <a:graphicData uri="http://schemas.openxmlformats.org/drawingml/2006/table">
            <a:tbl>
              <a:tblPr/>
              <a:tblGrid>
                <a:gridCol w="1765300">
                  <a:extLst>
                    <a:ext uri="{9D8B030D-6E8A-4147-A177-3AD203B41FA5}">
                      <a16:colId xmlns:a16="http://schemas.microsoft.com/office/drawing/2014/main" val="1385050199"/>
                    </a:ext>
                  </a:extLst>
                </a:gridCol>
                <a:gridCol w="1562100">
                  <a:extLst>
                    <a:ext uri="{9D8B030D-6E8A-4147-A177-3AD203B41FA5}">
                      <a16:colId xmlns:a16="http://schemas.microsoft.com/office/drawing/2014/main" val="3184054527"/>
                    </a:ext>
                  </a:extLst>
                </a:gridCol>
                <a:gridCol w="1574800">
                  <a:extLst>
                    <a:ext uri="{9D8B030D-6E8A-4147-A177-3AD203B41FA5}">
                      <a16:colId xmlns:a16="http://schemas.microsoft.com/office/drawing/2014/main" val="584479185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s-CO" sz="1100" b="1" dirty="0" err="1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Aspect</a:t>
                      </a:r>
                      <a:endParaRPr lang="es-CO" sz="11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2522" marR="72522" marT="36261" marB="362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100" b="1" dirty="0" err="1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Rasch</a:t>
                      </a:r>
                      <a:r>
                        <a:rPr lang="es-CO" sz="1100" b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s-CO" sz="1100" b="1" dirty="0" err="1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Model</a:t>
                      </a:r>
                      <a:r>
                        <a:rPr lang="es-CO" sz="1100" b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(PCM)</a:t>
                      </a:r>
                      <a:endParaRPr lang="es-CO" sz="11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2522" marR="72522" marT="36261" marB="362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100" b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GRM </a:t>
                      </a:r>
                      <a:r>
                        <a:rPr lang="es-CO" sz="1100" b="1" dirty="0" err="1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Model</a:t>
                      </a:r>
                      <a:r>
                        <a:rPr lang="es-CO" sz="1100" b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(</a:t>
                      </a:r>
                      <a:r>
                        <a:rPr lang="es-CO" sz="1100" b="1" dirty="0" err="1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Graded</a:t>
                      </a:r>
                      <a:r>
                        <a:rPr lang="es-CO" sz="1100" b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Response </a:t>
                      </a:r>
                      <a:r>
                        <a:rPr lang="es-CO" sz="1100" b="1" dirty="0" err="1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Model</a:t>
                      </a:r>
                      <a:r>
                        <a:rPr lang="es-CO" sz="1100" b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  <a:endParaRPr lang="es-CO" sz="11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2522" marR="72522" marT="36261" marB="362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401809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s-CO" sz="1100" b="1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Model</a:t>
                      </a:r>
                      <a:r>
                        <a:rPr lang="es-CO" sz="11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s-CO" sz="1100" b="1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type</a:t>
                      </a:r>
                      <a:endParaRPr lang="es-CO" sz="1100" dirty="0">
                        <a:solidFill>
                          <a:schemeClr val="tx1">
                            <a:lumMod val="50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2522" marR="72522" marT="36261" marB="362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100">
                          <a:solidFill>
                            <a:schemeClr val="tx1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 parameter (difficulty only)</a:t>
                      </a:r>
                    </a:p>
                  </a:txBody>
                  <a:tcPr marL="72522" marR="72522" marT="36261" marB="362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solidFill>
                            <a:schemeClr val="tx1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 parameters (difficulty and discrimination)</a:t>
                      </a:r>
                    </a:p>
                  </a:txBody>
                  <a:tcPr marL="72522" marR="72522" marT="36261" marB="362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4361386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s-CO" sz="1100" b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Assumption about discrimination</a:t>
                      </a:r>
                      <a:endParaRPr lang="es-CO" sz="1100">
                        <a:solidFill>
                          <a:schemeClr val="tx1">
                            <a:lumMod val="50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2522" marR="72522" marT="36261" marB="362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9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All items have equal discrimination</a:t>
                      </a:r>
                    </a:p>
                  </a:txBody>
                  <a:tcPr marL="72522" marR="72522" marT="36261" marB="362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9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solidFill>
                            <a:schemeClr val="tx1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Each item has its own discrimination</a:t>
                      </a:r>
                    </a:p>
                  </a:txBody>
                  <a:tcPr marL="72522" marR="72522" marT="36261" marB="362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9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361178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s-CO" sz="1100" b="1" dirty="0" err="1"/>
                        <a:t>Optimal</a:t>
                      </a:r>
                      <a:r>
                        <a:rPr lang="es-CO" sz="1100" b="1" dirty="0"/>
                        <a:t> </a:t>
                      </a:r>
                      <a:r>
                        <a:rPr lang="es-CO" sz="1100" b="1" dirty="0" err="1"/>
                        <a:t>when</a:t>
                      </a:r>
                      <a:endParaRPr lang="es-CO" sz="1100" b="1" dirty="0">
                        <a:solidFill>
                          <a:schemeClr val="tx1">
                            <a:lumMod val="50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2522" marR="72522" marT="36261" marB="362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Items are homogeneous in psychometric quality</a:t>
                      </a:r>
                    </a:p>
                  </a:txBody>
                  <a:tcPr marL="72522" marR="72522" marT="36261" marB="362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Items vary in their discriminative power</a:t>
                      </a:r>
                    </a:p>
                  </a:txBody>
                  <a:tcPr marL="72522" marR="72522" marT="36261" marB="362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9755064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s-CO" sz="1100" b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Main advantage</a:t>
                      </a:r>
                      <a:endParaRPr lang="es-CO" sz="1100">
                        <a:solidFill>
                          <a:schemeClr val="tx1">
                            <a:lumMod val="50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2522" marR="72522" marT="36261" marB="362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9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solidFill>
                            <a:schemeClr val="tx1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Simplicity, interpretability, and instrument validation</a:t>
                      </a:r>
                    </a:p>
                  </a:txBody>
                  <a:tcPr marL="72522" marR="72522" marT="36261" marB="362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9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solidFill>
                            <a:schemeClr val="tx1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Flexibility and greater precision in measurement</a:t>
                      </a:r>
                    </a:p>
                  </a:txBody>
                  <a:tcPr marL="72522" marR="72522" marT="36261" marB="362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9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697042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/>
                      <a:r>
                        <a:rPr lang="es-CO" sz="1100" b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Model complexity</a:t>
                      </a:r>
                      <a:endParaRPr lang="es-CO" sz="1100">
                        <a:solidFill>
                          <a:schemeClr val="tx1">
                            <a:lumMod val="50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2522" marR="72522" marT="36261" marB="362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100">
                          <a:solidFill>
                            <a:schemeClr val="tx1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Low (fewer parameters)</a:t>
                      </a:r>
                    </a:p>
                  </a:txBody>
                  <a:tcPr marL="72522" marR="72522" marT="36261" marB="362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100">
                          <a:solidFill>
                            <a:schemeClr val="tx1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Medium (more parameters)</a:t>
                      </a:r>
                    </a:p>
                  </a:txBody>
                  <a:tcPr marL="72522" marR="72522" marT="36261" marB="362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75280809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s-CO" sz="1100" b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Results in this project</a:t>
                      </a:r>
                      <a:endParaRPr lang="es-CO" sz="1100">
                        <a:solidFill>
                          <a:schemeClr val="tx1">
                            <a:lumMod val="50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2522" marR="72522" marT="36261" marB="362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9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solidFill>
                            <a:schemeClr val="tx1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Slightly better log-likelihood, better AIC and BIC in some cases</a:t>
                      </a:r>
                    </a:p>
                  </a:txBody>
                  <a:tcPr marL="72522" marR="72522" marT="36261" marB="362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9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Better AIC and BIC overall, best general fit</a:t>
                      </a:r>
                    </a:p>
                  </a:txBody>
                  <a:tcPr marL="72522" marR="72522" marT="36261" marB="362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9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4049539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s-CO" sz="1100" b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Fit interpretation</a:t>
                      </a:r>
                      <a:endParaRPr lang="es-CO" sz="1100">
                        <a:solidFill>
                          <a:schemeClr val="tx1">
                            <a:lumMod val="50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2522" marR="72522" marT="36261" marB="362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solidFill>
                            <a:schemeClr val="tx1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Objective scale, but limited fit</a:t>
                      </a:r>
                    </a:p>
                  </a:txBody>
                  <a:tcPr marL="72522" marR="72522" marT="36261" marB="362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Better fit to actual data</a:t>
                      </a:r>
                    </a:p>
                  </a:txBody>
                  <a:tcPr marL="72522" marR="72522" marT="36261" marB="362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453854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s-CO" sz="1100" b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Recommended model</a:t>
                      </a:r>
                      <a:endParaRPr lang="es-CO" sz="1100">
                        <a:solidFill>
                          <a:schemeClr val="tx1">
                            <a:lumMod val="50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2522" marR="72522" marT="36261" marB="362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9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solidFill>
                            <a:schemeClr val="tx1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Useful as initial reference and validation</a:t>
                      </a:r>
                    </a:p>
                  </a:txBody>
                  <a:tcPr marL="72522" marR="72522" marT="36261" marB="362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9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10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Selected</a:t>
                      </a:r>
                      <a:r>
                        <a:rPr lang="es-CO" sz="11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s-CO" sz="110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model</a:t>
                      </a:r>
                      <a:r>
                        <a:rPr lang="es-CO" sz="11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s-CO" sz="110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for</a:t>
                      </a:r>
                      <a:r>
                        <a:rPr lang="es-CO" sz="11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final </a:t>
                      </a:r>
                      <a:r>
                        <a:rPr lang="es-CO" sz="110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analysis</a:t>
                      </a:r>
                      <a:endParaRPr lang="es-CO" sz="1100" dirty="0">
                        <a:solidFill>
                          <a:schemeClr val="tx1">
                            <a:lumMod val="50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2522" marR="72522" marT="36261" marB="362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9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0185675"/>
                  </a:ext>
                </a:extLst>
              </a:tr>
            </a:tbl>
          </a:graphicData>
        </a:graphic>
      </p:graphicFrame>
      <p:graphicFrame>
        <p:nvGraphicFramePr>
          <p:cNvPr id="13" name="Tabla 12">
            <a:extLst>
              <a:ext uri="{FF2B5EF4-FFF2-40B4-BE49-F238E27FC236}">
                <a16:creationId xmlns:a16="http://schemas.microsoft.com/office/drawing/2014/main" id="{DA856D33-918D-9E64-A7F1-5495319D34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0991659"/>
              </p:ext>
            </p:extLst>
          </p:nvPr>
        </p:nvGraphicFramePr>
        <p:xfrm>
          <a:off x="953129" y="2672241"/>
          <a:ext cx="4165600" cy="1463040"/>
        </p:xfrm>
        <a:graphic>
          <a:graphicData uri="http://schemas.openxmlformats.org/drawingml/2006/table">
            <a:tbl>
              <a:tblPr/>
              <a:tblGrid>
                <a:gridCol w="1041400">
                  <a:extLst>
                    <a:ext uri="{9D8B030D-6E8A-4147-A177-3AD203B41FA5}">
                      <a16:colId xmlns:a16="http://schemas.microsoft.com/office/drawing/2014/main" val="2972379242"/>
                    </a:ext>
                  </a:extLst>
                </a:gridCol>
                <a:gridCol w="1041400">
                  <a:extLst>
                    <a:ext uri="{9D8B030D-6E8A-4147-A177-3AD203B41FA5}">
                      <a16:colId xmlns:a16="http://schemas.microsoft.com/office/drawing/2014/main" val="1012426128"/>
                    </a:ext>
                  </a:extLst>
                </a:gridCol>
                <a:gridCol w="1041400">
                  <a:extLst>
                    <a:ext uri="{9D8B030D-6E8A-4147-A177-3AD203B41FA5}">
                      <a16:colId xmlns:a16="http://schemas.microsoft.com/office/drawing/2014/main" val="1617710367"/>
                    </a:ext>
                  </a:extLst>
                </a:gridCol>
                <a:gridCol w="1041400">
                  <a:extLst>
                    <a:ext uri="{9D8B030D-6E8A-4147-A177-3AD203B41FA5}">
                      <a16:colId xmlns:a16="http://schemas.microsoft.com/office/drawing/2014/main" val="2921454574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1" i="0" u="none" strike="noStrike" dirty="0" err="1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Criteria</a:t>
                      </a:r>
                      <a:endParaRPr lang="es-CO" sz="11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GRM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PCM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B</a:t>
                      </a:r>
                      <a:r>
                        <a:rPr lang="es-CO" sz="1100" b="1" i="0" u="none" strike="noStrike" dirty="0" err="1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est</a:t>
                      </a:r>
                      <a:r>
                        <a:rPr lang="es-CO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s-CO" sz="1100" b="1" i="0" u="none" strike="noStrike" dirty="0" err="1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Model</a:t>
                      </a:r>
                      <a:endParaRPr lang="es-CO" sz="11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519843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AIC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9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11048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9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12150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9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GRM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9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2577969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BIC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11846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14244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GRM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425379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loglike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9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-5130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9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-5040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9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PCM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9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4863027"/>
                  </a:ext>
                </a:extLst>
              </a:tr>
            </a:tbl>
          </a:graphicData>
        </a:graphic>
      </p:graphicFrame>
      <p:sp>
        <p:nvSpPr>
          <p:cNvPr id="14" name="Título 8">
            <a:extLst>
              <a:ext uri="{FF2B5EF4-FFF2-40B4-BE49-F238E27FC236}">
                <a16:creationId xmlns:a16="http://schemas.microsoft.com/office/drawing/2014/main" id="{AF3F5DAE-7F49-446E-C911-56FA975797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3093"/>
            <a:ext cx="12192000" cy="765165"/>
          </a:xfrm>
          <a:noFill/>
          <a:ln>
            <a:noFill/>
          </a:ln>
        </p:spPr>
        <p:txBody>
          <a:bodyPr rtlCol="0">
            <a:noAutofit/>
          </a:bodyPr>
          <a:lstStyle/>
          <a:p>
            <a:pPr algn="ctr" rtl="0"/>
            <a:r>
              <a:rPr lang="es-ES" sz="2800" b="0" dirty="0">
                <a:solidFill>
                  <a:schemeClr val="tx2">
                    <a:lumMod val="95000"/>
                    <a:lumOff val="5000"/>
                  </a:schemeClr>
                </a:solidFill>
                <a:latin typeface="Plus Jakarta Sans SemiBold" pitchFamily="2" charset="0"/>
                <a:cs typeface="Plus Jakarta Sans SemiBold" pitchFamily="2" charset="0"/>
              </a:rPr>
              <a:t>Comparative </a:t>
            </a:r>
            <a:br>
              <a:rPr lang="es-ES" sz="2800" b="0" dirty="0">
                <a:solidFill>
                  <a:schemeClr val="tx2">
                    <a:lumMod val="95000"/>
                    <a:lumOff val="5000"/>
                  </a:schemeClr>
                </a:solidFill>
                <a:latin typeface="Plus Jakarta Sans SemiBold" pitchFamily="2" charset="0"/>
                <a:cs typeface="Plus Jakarta Sans SemiBold" pitchFamily="2" charset="0"/>
              </a:rPr>
            </a:br>
            <a:r>
              <a:rPr lang="es-ES" sz="2800" b="0" dirty="0" err="1">
                <a:solidFill>
                  <a:schemeClr val="tx2">
                    <a:lumMod val="95000"/>
                    <a:lumOff val="5000"/>
                  </a:schemeClr>
                </a:solidFill>
                <a:latin typeface="Plus Jakarta Sans SemiBold" pitchFamily="2" charset="0"/>
                <a:cs typeface="Plus Jakarta Sans SemiBold" pitchFamily="2" charset="0"/>
              </a:rPr>
              <a:t>Analysis</a:t>
            </a:r>
            <a:r>
              <a:rPr lang="es-ES" sz="2800" b="0" dirty="0">
                <a:solidFill>
                  <a:schemeClr val="tx2">
                    <a:lumMod val="95000"/>
                    <a:lumOff val="5000"/>
                  </a:schemeClr>
                </a:solidFill>
                <a:latin typeface="Plus Jakarta Sans SemiBold" pitchFamily="2" charset="0"/>
                <a:cs typeface="Plus Jakarta Sans SemiBold" pitchFamily="2" charset="0"/>
              </a:rPr>
              <a:t> </a:t>
            </a:r>
            <a:r>
              <a:rPr lang="es-ES" sz="2800" b="0" dirty="0" err="1">
                <a:solidFill>
                  <a:schemeClr val="tx2">
                    <a:lumMod val="95000"/>
                    <a:lumOff val="5000"/>
                  </a:schemeClr>
                </a:solidFill>
                <a:latin typeface="Plus Jakarta Sans SemiBold" pitchFamily="2" charset="0"/>
                <a:cs typeface="Plus Jakarta Sans SemiBold" pitchFamily="2" charset="0"/>
              </a:rPr>
              <a:t>of</a:t>
            </a:r>
            <a:r>
              <a:rPr lang="es-ES" sz="2800" b="0" dirty="0">
                <a:solidFill>
                  <a:schemeClr val="tx2">
                    <a:lumMod val="95000"/>
                    <a:lumOff val="5000"/>
                  </a:schemeClr>
                </a:solidFill>
                <a:latin typeface="Plus Jakarta Sans SemiBold" pitchFamily="2" charset="0"/>
                <a:cs typeface="Plus Jakarta Sans SemiBold" pitchFamily="2" charset="0"/>
              </a:rPr>
              <a:t> </a:t>
            </a:r>
            <a:r>
              <a:rPr lang="es-ES" sz="2800" b="0" dirty="0" err="1">
                <a:solidFill>
                  <a:schemeClr val="tx2">
                    <a:lumMod val="95000"/>
                    <a:lumOff val="5000"/>
                  </a:schemeClr>
                </a:solidFill>
                <a:latin typeface="Plus Jakarta Sans SemiBold" pitchFamily="2" charset="0"/>
                <a:cs typeface="Plus Jakarta Sans SemiBold" pitchFamily="2" charset="0"/>
              </a:rPr>
              <a:t>Models</a:t>
            </a:r>
            <a:endParaRPr lang="es-ES" sz="2800" b="0" i="1" dirty="0">
              <a:solidFill>
                <a:schemeClr val="tx2">
                  <a:lumMod val="95000"/>
                  <a:lumOff val="5000"/>
                </a:schemeClr>
              </a:solidFill>
              <a:latin typeface="Plus Jakarta Sans SemiBold" pitchFamily="2" charset="0"/>
              <a:cs typeface="Plus Jakarta Sans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28068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212804-ACC6-A10C-6F3C-13DBA1E8BB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32C4A90D-C47C-A3D3-7135-B370A7DBD0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4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1F188366-1A42-83FA-2D2D-A4E8336FE34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alpha val="35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Título 8">
            <a:extLst>
              <a:ext uri="{FF2B5EF4-FFF2-40B4-BE49-F238E27FC236}">
                <a16:creationId xmlns:a16="http://schemas.microsoft.com/office/drawing/2014/main" id="{26FD0B85-9FAF-3199-9A70-5769E3FB2C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689" y="5187579"/>
            <a:ext cx="11316607" cy="1025525"/>
          </a:xfrm>
          <a:noFill/>
          <a:ln>
            <a:noFill/>
          </a:ln>
        </p:spPr>
        <p:txBody>
          <a:bodyPr rtlCol="0">
            <a:noAutofit/>
          </a:bodyPr>
          <a:lstStyle/>
          <a:p>
            <a:pPr rtl="0"/>
            <a:r>
              <a:rPr lang="es-ES" sz="2800" dirty="0" err="1">
                <a:solidFill>
                  <a:schemeClr val="bg1"/>
                </a:solidFill>
                <a:latin typeface="Plus Jakarta Sans SemiBold" pitchFamily="2" charset="0"/>
                <a:cs typeface="Plus Jakarta Sans SemiBold" pitchFamily="2" charset="0"/>
              </a:rPr>
              <a:t>Results</a:t>
            </a:r>
            <a:endParaRPr lang="es-ES" sz="2800" b="0" i="1" dirty="0">
              <a:solidFill>
                <a:schemeClr val="bg1"/>
              </a:solidFill>
              <a:latin typeface="Plus Jakarta Sans SemiBold" pitchFamily="2" charset="0"/>
              <a:cs typeface="Plus Jakarta Sans SemiBold" pitchFamily="2" charset="0"/>
            </a:endParaRPr>
          </a:p>
        </p:txBody>
      </p: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53B7E9FB-3786-F284-9894-04B511CB664D}"/>
              </a:ext>
            </a:extLst>
          </p:cNvPr>
          <p:cNvCxnSpPr>
            <a:cxnSpLocks/>
          </p:cNvCxnSpPr>
          <p:nvPr/>
        </p:nvCxnSpPr>
        <p:spPr>
          <a:xfrm flipH="1">
            <a:off x="420723" y="5929460"/>
            <a:ext cx="1206909" cy="0"/>
          </a:xfrm>
          <a:prstGeom prst="line">
            <a:avLst/>
          </a:prstGeom>
          <a:ln w="3175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33281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195ACB-F215-8185-67B0-B8C556B67C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ángulo 11">
            <a:extLst>
              <a:ext uri="{FF2B5EF4-FFF2-40B4-BE49-F238E27FC236}">
                <a16:creationId xmlns:a16="http://schemas.microsoft.com/office/drawing/2014/main" id="{D2E9B72D-D762-33FE-FE27-80890D1B65B8}"/>
              </a:ext>
            </a:extLst>
          </p:cNvPr>
          <p:cNvSpPr/>
          <p:nvPr/>
        </p:nvSpPr>
        <p:spPr>
          <a:xfrm rot="5400000">
            <a:off x="5914534" y="580534"/>
            <a:ext cx="362932" cy="12192000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4" name="Título 8">
            <a:extLst>
              <a:ext uri="{FF2B5EF4-FFF2-40B4-BE49-F238E27FC236}">
                <a16:creationId xmlns:a16="http://schemas.microsoft.com/office/drawing/2014/main" id="{615F67E3-F3F4-2553-25CE-97BB76183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3093"/>
            <a:ext cx="12192000" cy="765165"/>
          </a:xfrm>
          <a:noFill/>
          <a:ln>
            <a:noFill/>
          </a:ln>
        </p:spPr>
        <p:txBody>
          <a:bodyPr rtlCol="0">
            <a:noAutofit/>
          </a:bodyPr>
          <a:lstStyle/>
          <a:p>
            <a:pPr algn="ctr" rtl="0"/>
            <a:r>
              <a:rPr lang="es-ES" sz="2800" b="0" dirty="0" err="1">
                <a:solidFill>
                  <a:schemeClr val="tx2">
                    <a:lumMod val="95000"/>
                    <a:lumOff val="5000"/>
                  </a:schemeClr>
                </a:solidFill>
                <a:latin typeface="Plus Jakarta Sans SemiBold" pitchFamily="2" charset="0"/>
                <a:cs typeface="Plus Jakarta Sans SemiBold" pitchFamily="2" charset="0"/>
              </a:rPr>
              <a:t>Guiding</a:t>
            </a:r>
            <a:r>
              <a:rPr lang="es-ES" sz="2800" b="0" dirty="0">
                <a:solidFill>
                  <a:schemeClr val="tx2">
                    <a:lumMod val="95000"/>
                    <a:lumOff val="5000"/>
                  </a:schemeClr>
                </a:solidFill>
                <a:latin typeface="Plus Jakarta Sans SemiBold" pitchFamily="2" charset="0"/>
                <a:cs typeface="Plus Jakarta Sans SemiBold" pitchFamily="2" charset="0"/>
              </a:rPr>
              <a:t>  </a:t>
            </a:r>
            <a:r>
              <a:rPr lang="es-ES" sz="2800" b="0" dirty="0" err="1">
                <a:solidFill>
                  <a:schemeClr val="tx2">
                    <a:lumMod val="95000"/>
                    <a:lumOff val="5000"/>
                  </a:schemeClr>
                </a:solidFill>
                <a:latin typeface="Plus Jakarta Sans SemiBold" pitchFamily="2" charset="0"/>
                <a:cs typeface="Plus Jakarta Sans SemiBold" pitchFamily="2" charset="0"/>
              </a:rPr>
              <a:t>Question</a:t>
            </a:r>
            <a:endParaRPr lang="es-ES" sz="2800" b="0" dirty="0">
              <a:solidFill>
                <a:schemeClr val="tx2">
                  <a:lumMod val="95000"/>
                  <a:lumOff val="5000"/>
                </a:schemeClr>
              </a:solidFill>
              <a:latin typeface="Plus Jakarta Sans SemiBold" pitchFamily="2" charset="0"/>
              <a:cs typeface="Plus Jakarta Sans SemiBold" pitchFamily="2" charset="0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A2C298E7-75E7-90AD-377C-B41BDC051FC2}"/>
              </a:ext>
            </a:extLst>
          </p:cNvPr>
          <p:cNvSpPr txBox="1"/>
          <p:nvPr/>
        </p:nvSpPr>
        <p:spPr>
          <a:xfrm>
            <a:off x="1346364" y="2381667"/>
            <a:ext cx="949927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dirty="0">
                <a:solidFill>
                  <a:schemeClr val="tx1">
                    <a:lumMod val="50000"/>
                  </a:schemeClr>
                </a:solidFill>
                <a:latin typeface="Plus Jakarta Sans" pitchFamily="2" charset="0"/>
                <a:cs typeface="Plus Jakarta Sans" pitchFamily="2" charset="0"/>
              </a:rPr>
              <a:t>Is there a </a:t>
            </a:r>
            <a:r>
              <a:rPr lang="en-US" sz="2800" b="1" dirty="0">
                <a:solidFill>
                  <a:schemeClr val="tx1">
                    <a:lumMod val="50000"/>
                  </a:schemeClr>
                </a:solidFill>
                <a:latin typeface="Plus Jakarta Sans" pitchFamily="2" charset="0"/>
                <a:cs typeface="Plus Jakarta Sans" pitchFamily="2" charset="0"/>
              </a:rPr>
              <a:t>statistically significant </a:t>
            </a:r>
            <a:r>
              <a:rPr lang="en-US" sz="2800" dirty="0">
                <a:solidFill>
                  <a:schemeClr val="tx1">
                    <a:lumMod val="50000"/>
                  </a:schemeClr>
                </a:solidFill>
                <a:latin typeface="Plus Jakarta Sans" pitchFamily="2" charset="0"/>
                <a:cs typeface="Plus Jakarta Sans" pitchFamily="2" charset="0"/>
              </a:rPr>
              <a:t>relationship between a company's propensity to engage in sensing-related activities and its size and sales from the past year?</a:t>
            </a:r>
            <a:endParaRPr lang="es-MX" sz="2800" dirty="0">
              <a:solidFill>
                <a:schemeClr val="tx1">
                  <a:lumMod val="50000"/>
                </a:schemeClr>
              </a:solidFill>
              <a:latin typeface="Plus Jakarta Sans" pitchFamily="2" charset="0"/>
              <a:cs typeface="Plus Jakarta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71516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3D5D61-6A53-F02C-B3CD-EB0267DD75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ángulo 11">
            <a:extLst>
              <a:ext uri="{FF2B5EF4-FFF2-40B4-BE49-F238E27FC236}">
                <a16:creationId xmlns:a16="http://schemas.microsoft.com/office/drawing/2014/main" id="{6F70D276-D1D1-ACA4-B9E3-40AB5D97B253}"/>
              </a:ext>
            </a:extLst>
          </p:cNvPr>
          <p:cNvSpPr/>
          <p:nvPr/>
        </p:nvSpPr>
        <p:spPr>
          <a:xfrm rot="5400000">
            <a:off x="5914534" y="580534"/>
            <a:ext cx="362932" cy="12192000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4" name="Título 8">
            <a:extLst>
              <a:ext uri="{FF2B5EF4-FFF2-40B4-BE49-F238E27FC236}">
                <a16:creationId xmlns:a16="http://schemas.microsoft.com/office/drawing/2014/main" id="{BE40B174-B28B-0019-AE98-90B5CE947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3093"/>
            <a:ext cx="12192000" cy="765165"/>
          </a:xfrm>
          <a:noFill/>
          <a:ln>
            <a:noFill/>
          </a:ln>
        </p:spPr>
        <p:txBody>
          <a:bodyPr rtlCol="0">
            <a:noAutofit/>
          </a:bodyPr>
          <a:lstStyle/>
          <a:p>
            <a:pPr algn="ctr" rtl="0"/>
            <a:r>
              <a:rPr lang="es-ES" sz="2800" b="0" dirty="0" err="1">
                <a:solidFill>
                  <a:schemeClr val="tx2">
                    <a:lumMod val="95000"/>
                    <a:lumOff val="5000"/>
                  </a:schemeClr>
                </a:solidFill>
                <a:latin typeface="Plus Jakarta Sans SemiBold" pitchFamily="2" charset="0"/>
                <a:cs typeface="Plus Jakarta Sans SemiBold" pitchFamily="2" charset="0"/>
              </a:rPr>
              <a:t>Correlation</a:t>
            </a:r>
            <a:r>
              <a:rPr lang="es-ES" sz="2800" b="0" dirty="0">
                <a:solidFill>
                  <a:schemeClr val="tx2">
                    <a:lumMod val="95000"/>
                    <a:lumOff val="5000"/>
                  </a:schemeClr>
                </a:solidFill>
                <a:latin typeface="Plus Jakarta Sans SemiBold" pitchFamily="2" charset="0"/>
                <a:cs typeface="Plus Jakarta Sans SemiBold" pitchFamily="2" charset="0"/>
              </a:rPr>
              <a:t> </a:t>
            </a:r>
            <a:r>
              <a:rPr lang="es-ES" sz="2800" b="0" dirty="0" err="1">
                <a:solidFill>
                  <a:schemeClr val="tx2">
                    <a:lumMod val="95000"/>
                    <a:lumOff val="5000"/>
                  </a:schemeClr>
                </a:solidFill>
                <a:latin typeface="Plus Jakarta Sans SemiBold" pitchFamily="2" charset="0"/>
                <a:cs typeface="Plus Jakarta Sans SemiBold" pitchFamily="2" charset="0"/>
              </a:rPr>
              <a:t>Analysis</a:t>
            </a:r>
            <a:endParaRPr lang="es-ES" sz="2800" b="0" dirty="0">
              <a:solidFill>
                <a:schemeClr val="tx2">
                  <a:lumMod val="95000"/>
                  <a:lumOff val="5000"/>
                </a:schemeClr>
              </a:solidFill>
              <a:latin typeface="Plus Jakarta Sans SemiBold" pitchFamily="2" charset="0"/>
              <a:cs typeface="Plus Jakarta Sans SemiBold" pitchFamily="2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997A406E-9A27-AAE6-71A2-3C3C6AD616A6}"/>
              </a:ext>
            </a:extLst>
          </p:cNvPr>
          <p:cNvSpPr txBox="1"/>
          <p:nvPr/>
        </p:nvSpPr>
        <p:spPr>
          <a:xfrm>
            <a:off x="1009505" y="4243220"/>
            <a:ext cx="94992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50000"/>
                  </a:schemeClr>
                </a:solidFill>
                <a:latin typeface="Plus Jakarta Sans" pitchFamily="2" charset="0"/>
                <a:cs typeface="Plus Jakarta Sans" pitchFamily="2" charset="0"/>
              </a:rPr>
              <a:t>There is a </a:t>
            </a:r>
            <a:r>
              <a:rPr lang="en-US" sz="2400" b="1" dirty="0">
                <a:solidFill>
                  <a:schemeClr val="tx1">
                    <a:lumMod val="50000"/>
                  </a:schemeClr>
                </a:solidFill>
                <a:latin typeface="Plus Jakarta Sans" pitchFamily="2" charset="0"/>
                <a:cs typeface="Plus Jakarta Sans" pitchFamily="2" charset="0"/>
              </a:rPr>
              <a:t>strong and positive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  <a:latin typeface="Plus Jakarta Sans" pitchFamily="2" charset="0"/>
                <a:cs typeface="Plus Jakarta Sans" pitchFamily="2" charset="0"/>
              </a:rPr>
              <a:t> linear correlation between company size and propensity for sensing</a:t>
            </a:r>
            <a:r>
              <a:rPr lang="es-MX" sz="2400" dirty="0">
                <a:solidFill>
                  <a:schemeClr val="tx1">
                    <a:lumMod val="50000"/>
                  </a:schemeClr>
                </a:solidFill>
                <a:latin typeface="Plus Jakarta Sans" pitchFamily="2" charset="0"/>
                <a:cs typeface="Plus Jakarta Sans" pitchFamily="2" charset="0"/>
              </a:rPr>
              <a:t> 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7856650C-5C1E-1EAE-0E6E-577742D8F779}"/>
              </a:ext>
            </a:extLst>
          </p:cNvPr>
          <p:cNvSpPr txBox="1"/>
          <p:nvPr/>
        </p:nvSpPr>
        <p:spPr>
          <a:xfrm>
            <a:off x="1009505" y="5152698"/>
            <a:ext cx="94992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50000"/>
                  </a:schemeClr>
                </a:solidFill>
                <a:latin typeface="Plus Jakarta Sans" pitchFamily="2" charset="0"/>
                <a:cs typeface="Plus Jakarta Sans" pitchFamily="2" charset="0"/>
              </a:rPr>
              <a:t>There is a </a:t>
            </a:r>
            <a:r>
              <a:rPr lang="en-US" sz="2400" b="1" dirty="0">
                <a:solidFill>
                  <a:schemeClr val="tx1">
                    <a:lumMod val="50000"/>
                  </a:schemeClr>
                </a:solidFill>
                <a:latin typeface="Plus Jakarta Sans" pitchFamily="2" charset="0"/>
                <a:cs typeface="Plus Jakarta Sans" pitchFamily="2" charset="0"/>
              </a:rPr>
              <a:t>moderate and positive 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  <a:latin typeface="Plus Jakarta Sans" pitchFamily="2" charset="0"/>
                <a:cs typeface="Plus Jakarta Sans" pitchFamily="2" charset="0"/>
              </a:rPr>
              <a:t>linear correlation between last year's sales and propensity for sensing.</a:t>
            </a:r>
            <a:endParaRPr lang="es-MX" sz="2400" dirty="0">
              <a:solidFill>
                <a:schemeClr val="tx1">
                  <a:lumMod val="50000"/>
                </a:schemeClr>
              </a:solidFill>
              <a:latin typeface="Plus Jakarta Sans" pitchFamily="2" charset="0"/>
              <a:cs typeface="Plus Jakarta Sans" pitchFamily="2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BF797E66-7696-426B-893B-1AF1ED5A76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5137" y="1073696"/>
            <a:ext cx="9043639" cy="2913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572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28E15F-3EE2-E6BC-8C32-9702B2C208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ángulo 11">
            <a:extLst>
              <a:ext uri="{FF2B5EF4-FFF2-40B4-BE49-F238E27FC236}">
                <a16:creationId xmlns:a16="http://schemas.microsoft.com/office/drawing/2014/main" id="{25BB6409-CE6E-CD0C-01CC-C3E57091DAC4}"/>
              </a:ext>
            </a:extLst>
          </p:cNvPr>
          <p:cNvSpPr/>
          <p:nvPr/>
        </p:nvSpPr>
        <p:spPr>
          <a:xfrm rot="5400000">
            <a:off x="5914534" y="580534"/>
            <a:ext cx="362932" cy="12192000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4" name="Título 8">
            <a:extLst>
              <a:ext uri="{FF2B5EF4-FFF2-40B4-BE49-F238E27FC236}">
                <a16:creationId xmlns:a16="http://schemas.microsoft.com/office/drawing/2014/main" id="{136251C5-7D25-D394-6D46-F672784D17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3093"/>
            <a:ext cx="12192000" cy="765165"/>
          </a:xfrm>
          <a:noFill/>
          <a:ln>
            <a:noFill/>
          </a:ln>
        </p:spPr>
        <p:txBody>
          <a:bodyPr rtlCol="0">
            <a:noAutofit/>
          </a:bodyPr>
          <a:lstStyle/>
          <a:p>
            <a:pPr algn="ctr" rtl="0"/>
            <a:r>
              <a:rPr lang="en-US" sz="2800" b="0" dirty="0">
                <a:solidFill>
                  <a:schemeClr val="tx2">
                    <a:lumMod val="95000"/>
                    <a:lumOff val="5000"/>
                  </a:schemeClr>
                </a:solidFill>
                <a:latin typeface="Plus Jakarta Sans SemiBold" pitchFamily="2" charset="0"/>
                <a:cs typeface="Plus Jakarta Sans SemiBold" pitchFamily="2" charset="0"/>
              </a:rPr>
              <a:t>Bivariate Analysis</a:t>
            </a:r>
            <a:br>
              <a:rPr lang="en-US" sz="2800" b="0" dirty="0">
                <a:solidFill>
                  <a:schemeClr val="tx2">
                    <a:lumMod val="95000"/>
                    <a:lumOff val="5000"/>
                  </a:schemeClr>
                </a:solidFill>
                <a:latin typeface="Plus Jakarta Sans SemiBold" pitchFamily="2" charset="0"/>
                <a:cs typeface="Plus Jakarta Sans SemiBold" pitchFamily="2" charset="0"/>
              </a:rPr>
            </a:br>
            <a:r>
              <a:rPr lang="en-US" sz="2800" b="0" dirty="0">
                <a:solidFill>
                  <a:schemeClr val="tx2">
                    <a:lumMod val="95000"/>
                    <a:lumOff val="5000"/>
                  </a:schemeClr>
                </a:solidFill>
                <a:latin typeface="Plus Jakarta Sans SemiBold" pitchFamily="2" charset="0"/>
                <a:cs typeface="Plus Jakarta Sans SemiBold" pitchFamily="2" charset="0"/>
              </a:rPr>
              <a:t>Sensing Index vs. Company Size</a:t>
            </a:r>
            <a:endParaRPr lang="es-ES" sz="2800" b="0" dirty="0">
              <a:solidFill>
                <a:schemeClr val="tx2">
                  <a:lumMod val="95000"/>
                  <a:lumOff val="5000"/>
                </a:schemeClr>
              </a:solidFill>
              <a:latin typeface="Plus Jakarta Sans SemiBold" pitchFamily="2" charset="0"/>
              <a:cs typeface="Plus Jakarta Sans SemiBold" pitchFamily="2" charset="0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A7484E87-6EFA-5428-C91E-D39E28A5BF35}"/>
              </a:ext>
            </a:extLst>
          </p:cNvPr>
          <p:cNvSpPr txBox="1"/>
          <p:nvPr/>
        </p:nvSpPr>
        <p:spPr>
          <a:xfrm>
            <a:off x="5863724" y="2187377"/>
            <a:ext cx="57502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Plus Jakarta Sans" pitchFamily="2" charset="0"/>
                <a:cs typeface="Plus Jakarta Sans" pitchFamily="2" charset="0"/>
              </a:rPr>
              <a:t>The median values of propensity for sensing follow a downward trend as company size decreases.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  <a:latin typeface="Plus Jakarta Sans" pitchFamily="2" charset="0"/>
                <a:cs typeface="Plus Jakarta Sans" pitchFamily="2" charset="0"/>
              </a:rPr>
              <a:t>.</a:t>
            </a:r>
            <a:endParaRPr lang="es-MX" dirty="0">
              <a:solidFill>
                <a:schemeClr val="tx1">
                  <a:lumMod val="50000"/>
                </a:schemeClr>
              </a:solidFill>
              <a:latin typeface="Plus Jakarta Sans" pitchFamily="2" charset="0"/>
              <a:cs typeface="Plus Jakarta Sans" pitchFamily="2" charset="0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9842C7D7-2283-43B4-75A3-4DBB4BE6E7C1}"/>
              </a:ext>
            </a:extLst>
          </p:cNvPr>
          <p:cNvSpPr txBox="1"/>
          <p:nvPr/>
        </p:nvSpPr>
        <p:spPr>
          <a:xfrm>
            <a:off x="5863724" y="3417849"/>
            <a:ext cx="57502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Plus Jakarta Sans" pitchFamily="2" charset="0"/>
                <a:cs typeface="Plus Jakarta Sans" pitchFamily="2" charset="0"/>
              </a:rPr>
              <a:t>Large companies show higher levels of propensity for sensing compared to other size categories. However, is this difference statistically significant?</a:t>
            </a:r>
            <a:endParaRPr lang="es-MX" dirty="0">
              <a:solidFill>
                <a:schemeClr val="tx1">
                  <a:lumMod val="50000"/>
                </a:schemeClr>
              </a:solidFill>
              <a:latin typeface="Plus Jakarta Sans" pitchFamily="2" charset="0"/>
              <a:cs typeface="Plus Jakarta Sans" pitchFamily="2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35D7DA1-321E-4A87-9B21-399592D845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713" y="1449416"/>
            <a:ext cx="4514385" cy="4514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8587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E6FFE0-F3C3-6E15-A840-CEBE2DCA07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ángulo 11">
            <a:extLst>
              <a:ext uri="{FF2B5EF4-FFF2-40B4-BE49-F238E27FC236}">
                <a16:creationId xmlns:a16="http://schemas.microsoft.com/office/drawing/2014/main" id="{3DC7CD55-DA4A-815A-0671-B0E868998F88}"/>
              </a:ext>
            </a:extLst>
          </p:cNvPr>
          <p:cNvSpPr/>
          <p:nvPr/>
        </p:nvSpPr>
        <p:spPr>
          <a:xfrm rot="5400000">
            <a:off x="5914534" y="580534"/>
            <a:ext cx="362932" cy="12192000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Título 8">
            <a:extLst>
              <a:ext uri="{FF2B5EF4-FFF2-40B4-BE49-F238E27FC236}">
                <a16:creationId xmlns:a16="http://schemas.microsoft.com/office/drawing/2014/main" id="{F22FBD2A-061A-D3CD-3AA3-E2B6B168E8D3}"/>
              </a:ext>
            </a:extLst>
          </p:cNvPr>
          <p:cNvSpPr txBox="1">
            <a:spLocks/>
          </p:cNvSpPr>
          <p:nvPr/>
        </p:nvSpPr>
        <p:spPr>
          <a:xfrm>
            <a:off x="0" y="273093"/>
            <a:ext cx="12192000" cy="765165"/>
          </a:xfrm>
          <a:prstGeom prst="rect">
            <a:avLst/>
          </a:prstGeom>
          <a:noFill/>
          <a:ln>
            <a:noFill/>
          </a:ln>
        </p:spPr>
        <p:txBody>
          <a:bodyPr vert="horz" lIns="21600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spc="-150">
                <a:solidFill>
                  <a:schemeClr val="tx2"/>
                </a:solidFill>
                <a:latin typeface="+mj-lt"/>
                <a:ea typeface="+mj-ea"/>
                <a:cs typeface="Gill Sans" panose="020B0502020104020203" pitchFamily="34" charset="-79"/>
              </a:defRPr>
            </a:lvl1pPr>
          </a:lstStyle>
          <a:p>
            <a:pPr algn="ctr"/>
            <a:r>
              <a:rPr lang="en-US" sz="2800" b="0" dirty="0">
                <a:solidFill>
                  <a:schemeClr val="tx2">
                    <a:lumMod val="95000"/>
                    <a:lumOff val="5000"/>
                  </a:schemeClr>
                </a:solidFill>
                <a:latin typeface="Plus Jakarta Sans SemiBold" pitchFamily="2" charset="0"/>
                <a:cs typeface="Plus Jakarta Sans SemiBold" pitchFamily="2" charset="0"/>
              </a:rPr>
              <a:t>Bivariate Analysis</a:t>
            </a:r>
          </a:p>
          <a:p>
            <a:pPr algn="ctr"/>
            <a:r>
              <a:rPr lang="en-US" sz="2800" b="0" dirty="0">
                <a:solidFill>
                  <a:schemeClr val="tx2">
                    <a:lumMod val="95000"/>
                    <a:lumOff val="5000"/>
                  </a:schemeClr>
                </a:solidFill>
                <a:latin typeface="Plus Jakarta Sans SemiBold" pitchFamily="2" charset="0"/>
                <a:cs typeface="Plus Jakarta Sans SemiBold" pitchFamily="2" charset="0"/>
              </a:rPr>
              <a:t>Sensing Index vs. Sales in the Last Yea</a:t>
            </a:r>
            <a:endParaRPr lang="es-ES" sz="2800" b="0" dirty="0">
              <a:solidFill>
                <a:schemeClr val="tx2">
                  <a:lumMod val="95000"/>
                  <a:lumOff val="5000"/>
                </a:schemeClr>
              </a:solidFill>
              <a:latin typeface="Plus Jakarta Sans SemiBold" pitchFamily="2" charset="0"/>
              <a:cs typeface="Plus Jakarta Sans SemiBold" pitchFamily="2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1120868B-8827-4C57-BEC2-EFE00667B4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0049" y="1307615"/>
            <a:ext cx="7811901" cy="4660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655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92AB0E-1A99-F629-CC53-7FC62F5D6C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ángulo 11">
            <a:extLst>
              <a:ext uri="{FF2B5EF4-FFF2-40B4-BE49-F238E27FC236}">
                <a16:creationId xmlns:a16="http://schemas.microsoft.com/office/drawing/2014/main" id="{8A349E9A-26A9-5C48-09CF-6767325D6285}"/>
              </a:ext>
            </a:extLst>
          </p:cNvPr>
          <p:cNvSpPr/>
          <p:nvPr/>
        </p:nvSpPr>
        <p:spPr>
          <a:xfrm rot="5400000">
            <a:off x="5914534" y="580534"/>
            <a:ext cx="362932" cy="12192000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Título 8">
            <a:extLst>
              <a:ext uri="{FF2B5EF4-FFF2-40B4-BE49-F238E27FC236}">
                <a16:creationId xmlns:a16="http://schemas.microsoft.com/office/drawing/2014/main" id="{DFE5BC0C-E776-697D-EACF-8B41571669EA}"/>
              </a:ext>
            </a:extLst>
          </p:cNvPr>
          <p:cNvSpPr txBox="1">
            <a:spLocks/>
          </p:cNvSpPr>
          <p:nvPr/>
        </p:nvSpPr>
        <p:spPr>
          <a:xfrm>
            <a:off x="0" y="273093"/>
            <a:ext cx="12192000" cy="765165"/>
          </a:xfrm>
          <a:prstGeom prst="rect">
            <a:avLst/>
          </a:prstGeom>
          <a:noFill/>
          <a:ln>
            <a:noFill/>
          </a:ln>
        </p:spPr>
        <p:txBody>
          <a:bodyPr vert="horz" lIns="21600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spc="-150">
                <a:solidFill>
                  <a:schemeClr val="tx2"/>
                </a:solidFill>
                <a:latin typeface="+mj-lt"/>
                <a:ea typeface="+mj-ea"/>
                <a:cs typeface="Gill Sans" panose="020B0502020104020203" pitchFamily="34" charset="-79"/>
              </a:defRPr>
            </a:lvl1pPr>
          </a:lstStyle>
          <a:p>
            <a:pPr algn="ctr"/>
            <a:r>
              <a:rPr lang="en-US" sz="2800" b="0" dirty="0">
                <a:solidFill>
                  <a:schemeClr val="tx2">
                    <a:lumMod val="95000"/>
                    <a:lumOff val="5000"/>
                  </a:schemeClr>
                </a:solidFill>
                <a:latin typeface="Plus Jakarta Sans SemiBold" pitchFamily="2" charset="0"/>
                <a:cs typeface="Plus Jakarta Sans SemiBold" pitchFamily="2" charset="0"/>
              </a:rPr>
              <a:t>Bivariate Analysis</a:t>
            </a:r>
          </a:p>
          <a:p>
            <a:pPr algn="ctr"/>
            <a:r>
              <a:rPr lang="en-US" sz="2800" b="0" dirty="0">
                <a:solidFill>
                  <a:schemeClr val="tx2">
                    <a:lumMod val="95000"/>
                    <a:lumOff val="5000"/>
                  </a:schemeClr>
                </a:solidFill>
                <a:latin typeface="Plus Jakarta Sans SemiBold" pitchFamily="2" charset="0"/>
                <a:cs typeface="Plus Jakarta Sans SemiBold" pitchFamily="2" charset="0"/>
              </a:rPr>
              <a:t>Sensing Index vs. Last Year’s Sales</a:t>
            </a:r>
            <a:endParaRPr lang="es-ES" sz="2800" b="0" dirty="0">
              <a:solidFill>
                <a:schemeClr val="tx2">
                  <a:lumMod val="95000"/>
                  <a:lumOff val="5000"/>
                </a:schemeClr>
              </a:solidFill>
              <a:latin typeface="Plus Jakarta Sans SemiBold" pitchFamily="2" charset="0"/>
              <a:cs typeface="Plus Jakarta Sans SemiBold" pitchFamily="2" charset="0"/>
            </a:endParaRPr>
          </a:p>
        </p:txBody>
      </p: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8CFD21E1-EC97-9544-D9D9-913D2F0DD5EF}"/>
              </a:ext>
            </a:extLst>
          </p:cNvPr>
          <p:cNvCxnSpPr/>
          <p:nvPr/>
        </p:nvCxnSpPr>
        <p:spPr>
          <a:xfrm>
            <a:off x="4486542" y="4811282"/>
            <a:ext cx="41874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uadroTexto 12">
            <a:extLst>
              <a:ext uri="{FF2B5EF4-FFF2-40B4-BE49-F238E27FC236}">
                <a16:creationId xmlns:a16="http://schemas.microsoft.com/office/drawing/2014/main" id="{1898AD65-C28F-6B02-215B-A3CC74701529}"/>
              </a:ext>
            </a:extLst>
          </p:cNvPr>
          <p:cNvSpPr txBox="1"/>
          <p:nvPr/>
        </p:nvSpPr>
        <p:spPr>
          <a:xfrm>
            <a:off x="6682189" y="1981002"/>
            <a:ext cx="487964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Plus Jakarta Sans" pitchFamily="2" charset="0"/>
                <a:cs typeface="Plus Jakarta Sans" pitchFamily="2" charset="0"/>
              </a:rPr>
              <a:t>33.7% of the variability in a company’s sales from the last year can be explained by the sensing index</a:t>
            </a:r>
          </a:p>
          <a:p>
            <a:pPr algn="just"/>
            <a:endParaRPr lang="en-US" dirty="0">
              <a:solidFill>
                <a:schemeClr val="tx1">
                  <a:lumMod val="50000"/>
                </a:schemeClr>
              </a:solidFill>
              <a:latin typeface="Plus Jakarta Sans" pitchFamily="2" charset="0"/>
              <a:cs typeface="Plus Jakarta Sans" pitchFamily="2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Plus Jakarta Sans" pitchFamily="2" charset="0"/>
                <a:cs typeface="Plus Jakarta Sans" pitchFamily="2" charset="0"/>
              </a:rPr>
              <a:t>There is a statistically significant relationship between last year’s sales and the propensity for sensing</a:t>
            </a:r>
          </a:p>
          <a:p>
            <a:pPr algn="just"/>
            <a:endParaRPr lang="en-US" dirty="0">
              <a:solidFill>
                <a:schemeClr val="tx1">
                  <a:lumMod val="50000"/>
                </a:schemeClr>
              </a:solidFill>
              <a:latin typeface="Plus Jakarta Sans" pitchFamily="2" charset="0"/>
              <a:cs typeface="Plus Jakarta Sans" pitchFamily="2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Plus Jakarta Sans" pitchFamily="2" charset="0"/>
                <a:cs typeface="Plus Jakarta Sans" pitchFamily="2" charset="0"/>
              </a:rPr>
              <a:t>For each additional unit in the sensing index, sales are expected to increase by an average of COP 24.9 million</a:t>
            </a:r>
            <a:endParaRPr lang="es-MX" dirty="0">
              <a:solidFill>
                <a:schemeClr val="tx1">
                  <a:lumMod val="50000"/>
                </a:schemeClr>
              </a:solidFill>
              <a:latin typeface="Plus Jakarta Sans" pitchFamily="2" charset="0"/>
              <a:cs typeface="Plus Jakarta Sans" pitchFamily="2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AE7FF018-1482-4174-A777-E4F044E2CF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685" y="1218507"/>
            <a:ext cx="5251143" cy="4664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4245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6B9D6ED5-E77F-BCD8-148E-84E20FB4D7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4583A009-5DB0-94E9-C8D7-274CB05472B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alpha val="35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0" name="Título 8">
            <a:extLst>
              <a:ext uri="{FF2B5EF4-FFF2-40B4-BE49-F238E27FC236}">
                <a16:creationId xmlns:a16="http://schemas.microsoft.com/office/drawing/2014/main" id="{8E0E261D-705B-C7B6-11CF-B545319C5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689" y="5187579"/>
            <a:ext cx="11316607" cy="1025525"/>
          </a:xfrm>
          <a:noFill/>
          <a:ln>
            <a:noFill/>
          </a:ln>
        </p:spPr>
        <p:txBody>
          <a:bodyPr rtlCol="0">
            <a:noAutofit/>
          </a:bodyPr>
          <a:lstStyle/>
          <a:p>
            <a:pPr rtl="0"/>
            <a:r>
              <a:rPr lang="es-ES" sz="2800" dirty="0" err="1">
                <a:solidFill>
                  <a:schemeClr val="bg1"/>
                </a:solidFill>
              </a:rPr>
              <a:t>Organizational</a:t>
            </a:r>
            <a:r>
              <a:rPr lang="es-ES" sz="2800" dirty="0">
                <a:solidFill>
                  <a:schemeClr val="bg1"/>
                </a:solidFill>
              </a:rPr>
              <a:t> Dynamic </a:t>
            </a:r>
            <a:r>
              <a:rPr lang="es-ES" sz="2800" dirty="0" err="1">
                <a:solidFill>
                  <a:schemeClr val="bg1"/>
                </a:solidFill>
              </a:rPr>
              <a:t>Capabilities</a:t>
            </a:r>
            <a:r>
              <a:rPr lang="es-ES" sz="2800" dirty="0">
                <a:solidFill>
                  <a:schemeClr val="bg1"/>
                </a:solidFill>
              </a:rPr>
              <a:t> </a:t>
            </a:r>
            <a:r>
              <a:rPr lang="es-ES" sz="2800" dirty="0" err="1">
                <a:solidFill>
                  <a:schemeClr val="bg1"/>
                </a:solidFill>
              </a:rPr>
              <a:t>Analysis</a:t>
            </a:r>
            <a:endParaRPr lang="es-ES" sz="2800" b="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81516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E621BD-7962-72C4-ECDD-B040DB03C7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ángulo 11">
            <a:extLst>
              <a:ext uri="{FF2B5EF4-FFF2-40B4-BE49-F238E27FC236}">
                <a16:creationId xmlns:a16="http://schemas.microsoft.com/office/drawing/2014/main" id="{2B00829E-71B7-F02C-9FB3-C0B64F4D124D}"/>
              </a:ext>
            </a:extLst>
          </p:cNvPr>
          <p:cNvSpPr/>
          <p:nvPr/>
        </p:nvSpPr>
        <p:spPr>
          <a:xfrm rot="5400000">
            <a:off x="5914534" y="580534"/>
            <a:ext cx="362932" cy="12192000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Título 8">
            <a:extLst>
              <a:ext uri="{FF2B5EF4-FFF2-40B4-BE49-F238E27FC236}">
                <a16:creationId xmlns:a16="http://schemas.microsoft.com/office/drawing/2014/main" id="{2C534DA9-0905-499C-85E0-6AB4445ED4D3}"/>
              </a:ext>
            </a:extLst>
          </p:cNvPr>
          <p:cNvSpPr txBox="1">
            <a:spLocks/>
          </p:cNvSpPr>
          <p:nvPr/>
        </p:nvSpPr>
        <p:spPr>
          <a:xfrm>
            <a:off x="1489231" y="1783480"/>
            <a:ext cx="3411718" cy="765165"/>
          </a:xfrm>
          <a:prstGeom prst="rect">
            <a:avLst/>
          </a:prstGeom>
          <a:noFill/>
          <a:ln>
            <a:noFill/>
          </a:ln>
        </p:spPr>
        <p:txBody>
          <a:bodyPr vert="horz" lIns="21600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spc="-150">
                <a:solidFill>
                  <a:schemeClr val="tx2"/>
                </a:solidFill>
                <a:latin typeface="+mj-lt"/>
                <a:ea typeface="+mj-ea"/>
                <a:cs typeface="Gill Sans" panose="020B0502020104020203" pitchFamily="34" charset="-79"/>
              </a:defRPr>
            </a:lvl1pPr>
          </a:lstStyle>
          <a:p>
            <a:pPr algn="ctr"/>
            <a:r>
              <a:rPr lang="es-ES" sz="2400" b="0" dirty="0">
                <a:solidFill>
                  <a:schemeClr val="tx2">
                    <a:lumMod val="95000"/>
                    <a:lumOff val="5000"/>
                  </a:schemeClr>
                </a:solidFill>
                <a:latin typeface="Plus Jakarta Sans Medium" pitchFamily="2" charset="0"/>
                <a:cs typeface="Plus Jakarta Sans Medium" pitchFamily="2" charset="0"/>
              </a:rPr>
              <a:t>Technical  and Conceptual  Challenge</a:t>
            </a:r>
          </a:p>
        </p:txBody>
      </p:sp>
      <p:pic>
        <p:nvPicPr>
          <p:cNvPr id="13" name="Graphic 169">
            <a:extLst>
              <a:ext uri="{FF2B5EF4-FFF2-40B4-BE49-F238E27FC236}">
                <a16:creationId xmlns:a16="http://schemas.microsoft.com/office/drawing/2014/main" id="{03ABBE8F-C55D-4A18-B711-48D1138DD32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30797" y="808375"/>
            <a:ext cx="728586" cy="728586"/>
          </a:xfrm>
          <a:prstGeom prst="rect">
            <a:avLst/>
          </a:prstGeom>
        </p:spPr>
      </p:pic>
      <p:pic>
        <p:nvPicPr>
          <p:cNvPr id="15" name="Graphic 218">
            <a:extLst>
              <a:ext uri="{FF2B5EF4-FFF2-40B4-BE49-F238E27FC236}">
                <a16:creationId xmlns:a16="http://schemas.microsoft.com/office/drawing/2014/main" id="{52FAE79A-C8DD-4264-A0E3-F3F9A9CB9C3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830797" y="3562117"/>
            <a:ext cx="744916" cy="744916"/>
          </a:xfrm>
          <a:prstGeom prst="rect">
            <a:avLst/>
          </a:prstGeom>
        </p:spPr>
      </p:pic>
      <p:sp>
        <p:nvSpPr>
          <p:cNvPr id="16" name="Título 8">
            <a:extLst>
              <a:ext uri="{FF2B5EF4-FFF2-40B4-BE49-F238E27FC236}">
                <a16:creationId xmlns:a16="http://schemas.microsoft.com/office/drawing/2014/main" id="{AC99B8F9-3598-474E-BE60-00556400026A}"/>
              </a:ext>
            </a:extLst>
          </p:cNvPr>
          <p:cNvSpPr txBox="1">
            <a:spLocks/>
          </p:cNvSpPr>
          <p:nvPr/>
        </p:nvSpPr>
        <p:spPr>
          <a:xfrm>
            <a:off x="6435322" y="1784374"/>
            <a:ext cx="3773204" cy="765165"/>
          </a:xfrm>
          <a:prstGeom prst="rect">
            <a:avLst/>
          </a:prstGeom>
          <a:noFill/>
          <a:ln>
            <a:noFill/>
          </a:ln>
        </p:spPr>
        <p:txBody>
          <a:bodyPr vert="horz" lIns="21600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spc="-150">
                <a:solidFill>
                  <a:schemeClr val="tx2"/>
                </a:solidFill>
                <a:latin typeface="+mj-lt"/>
                <a:ea typeface="+mj-ea"/>
                <a:cs typeface="Gill Sans" panose="020B0502020104020203" pitchFamily="34" charset="-79"/>
              </a:defRPr>
            </a:lvl1pPr>
          </a:lstStyle>
          <a:p>
            <a:pPr algn="ctr"/>
            <a:r>
              <a:rPr lang="es-ES" sz="2400" b="0" dirty="0">
                <a:solidFill>
                  <a:schemeClr val="tx2">
                    <a:lumMod val="95000"/>
                    <a:lumOff val="5000"/>
                  </a:schemeClr>
                </a:solidFill>
                <a:latin typeface="Plus Jakarta Sans Medium" pitchFamily="2" charset="0"/>
                <a:cs typeface="Plus Jakarta Sans Medium" pitchFamily="2" charset="0"/>
              </a:rPr>
              <a:t>High  </a:t>
            </a:r>
            <a:r>
              <a:rPr lang="es-ES" sz="2400" b="0" dirty="0" err="1">
                <a:solidFill>
                  <a:schemeClr val="tx2">
                    <a:lumMod val="95000"/>
                    <a:lumOff val="5000"/>
                  </a:schemeClr>
                </a:solidFill>
                <a:latin typeface="Plus Jakarta Sans Medium" pitchFamily="2" charset="0"/>
                <a:cs typeface="Plus Jakarta Sans Medium" pitchFamily="2" charset="0"/>
              </a:rPr>
              <a:t>Categorical</a:t>
            </a:r>
            <a:r>
              <a:rPr lang="es-ES" sz="2400" b="0" dirty="0">
                <a:solidFill>
                  <a:schemeClr val="tx2">
                    <a:lumMod val="95000"/>
                    <a:lumOff val="5000"/>
                  </a:schemeClr>
                </a:solidFill>
                <a:latin typeface="Plus Jakarta Sans Medium" pitchFamily="2" charset="0"/>
                <a:cs typeface="Plus Jakarta Sans Medium" pitchFamily="2" charset="0"/>
              </a:rPr>
              <a:t> </a:t>
            </a:r>
            <a:r>
              <a:rPr lang="es-ES" sz="2400" b="0" dirty="0" err="1">
                <a:solidFill>
                  <a:schemeClr val="tx2">
                    <a:lumMod val="95000"/>
                    <a:lumOff val="5000"/>
                  </a:schemeClr>
                </a:solidFill>
                <a:latin typeface="Plus Jakarta Sans Medium" pitchFamily="2" charset="0"/>
                <a:cs typeface="Plus Jakarta Sans Medium" pitchFamily="2" charset="0"/>
              </a:rPr>
              <a:t>Dimensionality</a:t>
            </a:r>
            <a:endParaRPr lang="es-ES" sz="2400" b="0" dirty="0">
              <a:solidFill>
                <a:schemeClr val="tx2">
                  <a:lumMod val="95000"/>
                  <a:lumOff val="5000"/>
                </a:schemeClr>
              </a:solidFill>
              <a:latin typeface="Plus Jakarta Sans Medium" pitchFamily="2" charset="0"/>
              <a:cs typeface="Plus Jakarta Sans Medium" pitchFamily="2" charset="0"/>
            </a:endParaRPr>
          </a:p>
        </p:txBody>
      </p:sp>
      <p:sp>
        <p:nvSpPr>
          <p:cNvPr id="17" name="Título 8">
            <a:extLst>
              <a:ext uri="{FF2B5EF4-FFF2-40B4-BE49-F238E27FC236}">
                <a16:creationId xmlns:a16="http://schemas.microsoft.com/office/drawing/2014/main" id="{A63B17C2-F215-4ADA-9409-1CB856BECAED}"/>
              </a:ext>
            </a:extLst>
          </p:cNvPr>
          <p:cNvSpPr txBox="1">
            <a:spLocks/>
          </p:cNvSpPr>
          <p:nvPr/>
        </p:nvSpPr>
        <p:spPr>
          <a:xfrm>
            <a:off x="1604035" y="4553552"/>
            <a:ext cx="3182110" cy="765165"/>
          </a:xfrm>
          <a:prstGeom prst="rect">
            <a:avLst/>
          </a:prstGeom>
          <a:noFill/>
          <a:ln>
            <a:noFill/>
          </a:ln>
        </p:spPr>
        <p:txBody>
          <a:bodyPr vert="horz" lIns="21600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spc="-150">
                <a:solidFill>
                  <a:schemeClr val="tx2"/>
                </a:solidFill>
                <a:latin typeface="+mj-lt"/>
                <a:ea typeface="+mj-ea"/>
                <a:cs typeface="Gill Sans" panose="020B0502020104020203" pitchFamily="34" charset="-79"/>
              </a:defRPr>
            </a:lvl1pPr>
          </a:lstStyle>
          <a:p>
            <a:pPr algn="ctr"/>
            <a:r>
              <a:rPr lang="es-ES" sz="2400" b="0" dirty="0" err="1">
                <a:solidFill>
                  <a:schemeClr val="tx2">
                    <a:lumMod val="95000"/>
                    <a:lumOff val="5000"/>
                  </a:schemeClr>
                </a:solidFill>
                <a:latin typeface="Plus Jakarta Sans Medium" pitchFamily="2" charset="0"/>
                <a:cs typeface="Plus Jakarta Sans Medium" pitchFamily="2" charset="0"/>
              </a:rPr>
              <a:t>Multiple</a:t>
            </a:r>
            <a:r>
              <a:rPr lang="es-ES" sz="2400" b="0" dirty="0">
                <a:solidFill>
                  <a:schemeClr val="tx2">
                    <a:lumMod val="95000"/>
                    <a:lumOff val="5000"/>
                  </a:schemeClr>
                </a:solidFill>
                <a:latin typeface="Plus Jakarta Sans Medium" pitchFamily="2" charset="0"/>
                <a:cs typeface="Plus Jakarta Sans Medium" pitchFamily="2" charset="0"/>
              </a:rPr>
              <a:t> </a:t>
            </a:r>
            <a:r>
              <a:rPr lang="es-ES" sz="2400" b="0" dirty="0" err="1">
                <a:solidFill>
                  <a:schemeClr val="tx2">
                    <a:lumMod val="95000"/>
                    <a:lumOff val="5000"/>
                  </a:schemeClr>
                </a:solidFill>
                <a:latin typeface="Plus Jakarta Sans Medium" pitchFamily="2" charset="0"/>
                <a:cs typeface="Plus Jakarta Sans Medium" pitchFamily="2" charset="0"/>
              </a:rPr>
              <a:t>Levels</a:t>
            </a:r>
            <a:r>
              <a:rPr lang="es-ES" sz="2400" b="0" dirty="0">
                <a:solidFill>
                  <a:schemeClr val="tx2">
                    <a:lumMod val="95000"/>
                    <a:lumOff val="5000"/>
                  </a:schemeClr>
                </a:solidFill>
                <a:latin typeface="Plus Jakarta Sans Medium" pitchFamily="2" charset="0"/>
                <a:cs typeface="Plus Jakarta Sans Medium" pitchFamily="2" charset="0"/>
              </a:rPr>
              <a:t>  and </a:t>
            </a:r>
            <a:r>
              <a:rPr lang="es-ES" sz="2400" b="0" dirty="0" err="1">
                <a:solidFill>
                  <a:schemeClr val="tx2">
                    <a:lumMod val="95000"/>
                    <a:lumOff val="5000"/>
                  </a:schemeClr>
                </a:solidFill>
                <a:latin typeface="Plus Jakarta Sans Medium" pitchFamily="2" charset="0"/>
                <a:cs typeface="Plus Jakarta Sans Medium" pitchFamily="2" charset="0"/>
              </a:rPr>
              <a:t>Subcategories</a:t>
            </a:r>
            <a:endParaRPr lang="es-ES" sz="2400" b="0" dirty="0">
              <a:solidFill>
                <a:schemeClr val="tx2">
                  <a:lumMod val="95000"/>
                  <a:lumOff val="5000"/>
                </a:schemeClr>
              </a:solidFill>
              <a:latin typeface="Plus Jakarta Sans Medium" pitchFamily="2" charset="0"/>
              <a:cs typeface="Plus Jakarta Sans Medium" pitchFamily="2" charset="0"/>
            </a:endParaRPr>
          </a:p>
        </p:txBody>
      </p:sp>
      <p:pic>
        <p:nvPicPr>
          <p:cNvPr id="19" name="Graphic 246">
            <a:extLst>
              <a:ext uri="{FF2B5EF4-FFF2-40B4-BE49-F238E27FC236}">
                <a16:creationId xmlns:a16="http://schemas.microsoft.com/office/drawing/2014/main" id="{C47E8B09-15FE-48EC-828D-AC64C15E575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169524" y="859471"/>
            <a:ext cx="728586" cy="728586"/>
          </a:xfrm>
          <a:prstGeom prst="rect">
            <a:avLst/>
          </a:prstGeom>
        </p:spPr>
      </p:pic>
      <p:sp>
        <p:nvSpPr>
          <p:cNvPr id="21" name="Título 8">
            <a:extLst>
              <a:ext uri="{FF2B5EF4-FFF2-40B4-BE49-F238E27FC236}">
                <a16:creationId xmlns:a16="http://schemas.microsoft.com/office/drawing/2014/main" id="{AF1C8B44-1E41-4A42-ADBA-74985404A336}"/>
              </a:ext>
            </a:extLst>
          </p:cNvPr>
          <p:cNvSpPr txBox="1">
            <a:spLocks/>
          </p:cNvSpPr>
          <p:nvPr/>
        </p:nvSpPr>
        <p:spPr>
          <a:xfrm>
            <a:off x="6232148" y="4553552"/>
            <a:ext cx="4355817" cy="765165"/>
          </a:xfrm>
          <a:prstGeom prst="rect">
            <a:avLst/>
          </a:prstGeom>
          <a:noFill/>
          <a:ln>
            <a:noFill/>
          </a:ln>
        </p:spPr>
        <p:txBody>
          <a:bodyPr vert="horz" lIns="21600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spc="-150">
                <a:solidFill>
                  <a:schemeClr val="tx2"/>
                </a:solidFill>
                <a:latin typeface="+mj-lt"/>
                <a:ea typeface="+mj-ea"/>
                <a:cs typeface="Gill Sans" panose="020B0502020104020203" pitchFamily="34" charset="-79"/>
              </a:defRPr>
            </a:lvl1pPr>
          </a:lstStyle>
          <a:p>
            <a:pPr algn="ctr"/>
            <a:r>
              <a:rPr lang="en-US" sz="2400" b="0" dirty="0">
                <a:solidFill>
                  <a:schemeClr val="tx2">
                    <a:lumMod val="95000"/>
                    <a:lumOff val="5000"/>
                  </a:schemeClr>
                </a:solidFill>
                <a:latin typeface="Plus Jakarta Sans Medium" pitchFamily="2" charset="0"/>
                <a:cs typeface="Plus Jakarta Sans Medium" pitchFamily="2" charset="0"/>
              </a:rPr>
              <a:t>Analytical  Approach  Using Psychometric  Instruments</a:t>
            </a:r>
            <a:endParaRPr lang="es-ES" sz="2400" b="0" dirty="0">
              <a:solidFill>
                <a:schemeClr val="tx2">
                  <a:lumMod val="95000"/>
                  <a:lumOff val="5000"/>
                </a:schemeClr>
              </a:solidFill>
              <a:latin typeface="Plus Jakarta Sans Medium" pitchFamily="2" charset="0"/>
              <a:cs typeface="Plus Jakarta Sans Medium" pitchFamily="2" charset="0"/>
            </a:endParaRPr>
          </a:p>
        </p:txBody>
      </p:sp>
      <p:pic>
        <p:nvPicPr>
          <p:cNvPr id="22" name="Graphic 376">
            <a:extLst>
              <a:ext uri="{FF2B5EF4-FFF2-40B4-BE49-F238E27FC236}">
                <a16:creationId xmlns:a16="http://schemas.microsoft.com/office/drawing/2014/main" id="{1ED6AFFD-FE5A-4E9D-9AAA-DABE2FFDA895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222669" y="3619417"/>
            <a:ext cx="622295" cy="622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2205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E621BD-7962-72C4-ECDD-B040DB03C7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ángulo 11">
            <a:extLst>
              <a:ext uri="{FF2B5EF4-FFF2-40B4-BE49-F238E27FC236}">
                <a16:creationId xmlns:a16="http://schemas.microsoft.com/office/drawing/2014/main" id="{2B00829E-71B7-F02C-9FB3-C0B64F4D124D}"/>
              </a:ext>
            </a:extLst>
          </p:cNvPr>
          <p:cNvSpPr/>
          <p:nvPr/>
        </p:nvSpPr>
        <p:spPr>
          <a:xfrm rot="5400000">
            <a:off x="5914534" y="580534"/>
            <a:ext cx="362932" cy="12192000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Título 8">
            <a:extLst>
              <a:ext uri="{FF2B5EF4-FFF2-40B4-BE49-F238E27FC236}">
                <a16:creationId xmlns:a16="http://schemas.microsoft.com/office/drawing/2014/main" id="{2C534DA9-0905-499C-85E0-6AB4445ED4D3}"/>
              </a:ext>
            </a:extLst>
          </p:cNvPr>
          <p:cNvSpPr txBox="1">
            <a:spLocks/>
          </p:cNvSpPr>
          <p:nvPr/>
        </p:nvSpPr>
        <p:spPr>
          <a:xfrm>
            <a:off x="1009505" y="542427"/>
            <a:ext cx="2218327" cy="765165"/>
          </a:xfrm>
          <a:prstGeom prst="rect">
            <a:avLst/>
          </a:prstGeom>
          <a:noFill/>
          <a:ln>
            <a:noFill/>
          </a:ln>
        </p:spPr>
        <p:txBody>
          <a:bodyPr vert="horz" lIns="21600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spc="-150">
                <a:solidFill>
                  <a:schemeClr val="tx2"/>
                </a:solidFill>
                <a:latin typeface="+mj-lt"/>
                <a:ea typeface="+mj-ea"/>
                <a:cs typeface="Gill Sans" panose="020B0502020104020203" pitchFamily="34" charset="-79"/>
              </a:defRPr>
            </a:lvl1pPr>
          </a:lstStyle>
          <a:p>
            <a:r>
              <a:rPr lang="es-ES" sz="2800" b="0" dirty="0" err="1">
                <a:solidFill>
                  <a:schemeClr val="tx2">
                    <a:lumMod val="95000"/>
                    <a:lumOff val="5000"/>
                  </a:schemeClr>
                </a:solidFill>
                <a:latin typeface="Plus Jakarta Sans SemiBold" pitchFamily="2" charset="0"/>
                <a:cs typeface="Plus Jakarta Sans SemiBold" pitchFamily="2" charset="0"/>
              </a:rPr>
              <a:t>Objective</a:t>
            </a:r>
            <a:endParaRPr lang="es-ES" sz="2800" b="0" dirty="0">
              <a:solidFill>
                <a:schemeClr val="tx2">
                  <a:lumMod val="95000"/>
                  <a:lumOff val="5000"/>
                </a:schemeClr>
              </a:solidFill>
              <a:latin typeface="Plus Jakarta Sans SemiBold" pitchFamily="2" charset="0"/>
              <a:cs typeface="Plus Jakarta Sans SemiBold" pitchFamily="2" charset="0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4834AF3A-2605-4A35-AFCD-8EA73E6F0305}"/>
              </a:ext>
            </a:extLst>
          </p:cNvPr>
          <p:cNvSpPr txBox="1"/>
          <p:nvPr/>
        </p:nvSpPr>
        <p:spPr>
          <a:xfrm>
            <a:off x="1009505" y="1951672"/>
            <a:ext cx="1016801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>
                <a:solidFill>
                  <a:schemeClr val="tx1">
                    <a:lumMod val="50000"/>
                  </a:schemeClr>
                </a:solidFill>
                <a:latin typeface="Plus Jakarta Sans" pitchFamily="2" charset="0"/>
                <a:cs typeface="Plus Jakarta Sans" pitchFamily="2" charset="0"/>
              </a:rPr>
              <a:t>This project aims to conduct a rigorous and exploratory analysis of a categorical psychometric dataset, in order to identify significant patterns, reduce dimensional complexity, and evaluate analytical models that provide a deeper and more useful understanding of the response structure. This understanding will guide the selection of tools that enhance the interpretability and informational value of the instrument</a:t>
            </a:r>
            <a:endParaRPr lang="es-CO" sz="2400" dirty="0">
              <a:solidFill>
                <a:schemeClr val="tx1">
                  <a:lumMod val="50000"/>
                </a:schemeClr>
              </a:solidFill>
              <a:latin typeface="Plus Jakarta Sans" pitchFamily="2" charset="0"/>
              <a:cs typeface="Plus Jakarta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59258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B8460F-5009-0CCE-AADA-719DEEE195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EF6C3AD4-89A7-F666-4C86-421AB09031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4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78D7708B-EDFD-8DAA-9866-A84232DD5A0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alpha val="35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Título 8">
            <a:extLst>
              <a:ext uri="{FF2B5EF4-FFF2-40B4-BE49-F238E27FC236}">
                <a16:creationId xmlns:a16="http://schemas.microsoft.com/office/drawing/2014/main" id="{F23D25BF-D2C1-331C-66F8-1C9924AE88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689" y="5187579"/>
            <a:ext cx="11316607" cy="1025525"/>
          </a:xfrm>
          <a:noFill/>
          <a:ln>
            <a:noFill/>
          </a:ln>
        </p:spPr>
        <p:txBody>
          <a:bodyPr rtlCol="0">
            <a:noAutofit/>
          </a:bodyPr>
          <a:lstStyle/>
          <a:p>
            <a:pPr rtl="0"/>
            <a:r>
              <a:rPr lang="es-ES" sz="2800" b="0" dirty="0">
                <a:solidFill>
                  <a:schemeClr val="bg1"/>
                </a:solidFill>
                <a:latin typeface="Plus Jakarta Sans SemiBold" pitchFamily="2" charset="0"/>
                <a:cs typeface="Plus Jakarta Sans SemiBold" pitchFamily="2" charset="0"/>
              </a:rPr>
              <a:t>Descriptive </a:t>
            </a:r>
            <a:r>
              <a:rPr lang="es-ES" sz="2800" b="0" dirty="0" err="1">
                <a:solidFill>
                  <a:schemeClr val="bg1"/>
                </a:solidFill>
                <a:latin typeface="Plus Jakarta Sans SemiBold" pitchFamily="2" charset="0"/>
                <a:cs typeface="Plus Jakarta Sans SemiBold" pitchFamily="2" charset="0"/>
              </a:rPr>
              <a:t>Statistics</a:t>
            </a:r>
            <a:endParaRPr lang="es-ES" sz="2800" b="0" dirty="0">
              <a:solidFill>
                <a:schemeClr val="bg1"/>
              </a:solidFill>
              <a:latin typeface="Plus Jakarta Sans SemiBold" pitchFamily="2" charset="0"/>
              <a:cs typeface="Plus Jakarta Sans SemiBold" pitchFamily="2" charset="0"/>
            </a:endParaRPr>
          </a:p>
        </p:txBody>
      </p: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E08C909B-D8F6-4088-D546-3DF0E5BE4067}"/>
              </a:ext>
            </a:extLst>
          </p:cNvPr>
          <p:cNvCxnSpPr>
            <a:cxnSpLocks/>
          </p:cNvCxnSpPr>
          <p:nvPr/>
        </p:nvCxnSpPr>
        <p:spPr>
          <a:xfrm flipH="1">
            <a:off x="420723" y="5929460"/>
            <a:ext cx="1206909" cy="0"/>
          </a:xfrm>
          <a:prstGeom prst="line">
            <a:avLst/>
          </a:prstGeom>
          <a:ln w="3175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53109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31EAE3-A514-0B12-B422-EC8A51A0C5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ángulo 11">
            <a:extLst>
              <a:ext uri="{FF2B5EF4-FFF2-40B4-BE49-F238E27FC236}">
                <a16:creationId xmlns:a16="http://schemas.microsoft.com/office/drawing/2014/main" id="{AC1FDC9D-29C9-3CBA-9371-81F024F72060}"/>
              </a:ext>
            </a:extLst>
          </p:cNvPr>
          <p:cNvSpPr/>
          <p:nvPr/>
        </p:nvSpPr>
        <p:spPr>
          <a:xfrm rot="5400000">
            <a:off x="5914534" y="580534"/>
            <a:ext cx="362932" cy="12192000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Título 8">
            <a:extLst>
              <a:ext uri="{FF2B5EF4-FFF2-40B4-BE49-F238E27FC236}">
                <a16:creationId xmlns:a16="http://schemas.microsoft.com/office/drawing/2014/main" id="{3FF259EB-FF0C-4981-5A5B-287E73D00D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0560" y="525853"/>
            <a:ext cx="5271247" cy="765165"/>
          </a:xfrm>
          <a:noFill/>
          <a:ln>
            <a:noFill/>
          </a:ln>
        </p:spPr>
        <p:txBody>
          <a:bodyPr rtlCol="0">
            <a:noAutofit/>
          </a:bodyPr>
          <a:lstStyle/>
          <a:p>
            <a:pPr algn="ctr" rtl="0"/>
            <a:r>
              <a:rPr lang="es-ES" sz="2800" b="0" dirty="0" err="1">
                <a:solidFill>
                  <a:schemeClr val="tx2">
                    <a:lumMod val="95000"/>
                    <a:lumOff val="5000"/>
                  </a:schemeClr>
                </a:solidFill>
                <a:latin typeface="Plus Jakarta Sans SemiBold" pitchFamily="2" charset="0"/>
                <a:cs typeface="Plus Jakarta Sans SemiBold" pitchFamily="2" charset="0"/>
              </a:rPr>
              <a:t>Percentage</a:t>
            </a:r>
            <a:r>
              <a:rPr lang="es-ES" sz="2800" b="0" dirty="0">
                <a:solidFill>
                  <a:schemeClr val="tx2">
                    <a:lumMod val="95000"/>
                    <a:lumOff val="5000"/>
                  </a:schemeClr>
                </a:solidFill>
                <a:latin typeface="Plus Jakarta Sans SemiBold" pitchFamily="2" charset="0"/>
                <a:cs typeface="Plus Jakarta Sans SemiBold" pitchFamily="2" charset="0"/>
              </a:rPr>
              <a:t>  Distribution</a:t>
            </a:r>
            <a:br>
              <a:rPr lang="es-ES" sz="2800" b="0" dirty="0">
                <a:solidFill>
                  <a:schemeClr val="tx2">
                    <a:lumMod val="95000"/>
                    <a:lumOff val="5000"/>
                  </a:schemeClr>
                </a:solidFill>
                <a:latin typeface="Plus Jakarta Sans SemiBold" pitchFamily="2" charset="0"/>
                <a:cs typeface="Plus Jakarta Sans SemiBold" pitchFamily="2" charset="0"/>
              </a:rPr>
            </a:br>
            <a:r>
              <a:rPr lang="es-ES" sz="2800" b="0" dirty="0">
                <a:solidFill>
                  <a:schemeClr val="tx2">
                    <a:lumMod val="95000"/>
                    <a:lumOff val="5000"/>
                  </a:schemeClr>
                </a:solidFill>
                <a:latin typeface="Plus Jakarta Sans SemiBold" pitchFamily="2" charset="0"/>
                <a:cs typeface="Plus Jakarta Sans SemiBold" pitchFamily="2" charset="0"/>
              </a:rPr>
              <a:t>  </a:t>
            </a:r>
            <a:r>
              <a:rPr lang="es-ES" sz="2800" b="0" dirty="0" err="1">
                <a:solidFill>
                  <a:schemeClr val="tx2">
                    <a:lumMod val="95000"/>
                    <a:lumOff val="5000"/>
                  </a:schemeClr>
                </a:solidFill>
                <a:latin typeface="Plus Jakarta Sans SemiBold" pitchFamily="2" charset="0"/>
                <a:cs typeface="Plus Jakarta Sans SemiBold" pitchFamily="2" charset="0"/>
              </a:rPr>
              <a:t>by</a:t>
            </a:r>
            <a:r>
              <a:rPr lang="es-ES" sz="2800" b="0" dirty="0">
                <a:solidFill>
                  <a:schemeClr val="tx2">
                    <a:lumMod val="95000"/>
                    <a:lumOff val="5000"/>
                  </a:schemeClr>
                </a:solidFill>
                <a:latin typeface="Plus Jakarta Sans SemiBold" pitchFamily="2" charset="0"/>
                <a:cs typeface="Plus Jakarta Sans SemiBold" pitchFamily="2" charset="0"/>
              </a:rPr>
              <a:t>  </a:t>
            </a:r>
            <a:r>
              <a:rPr lang="es-ES" sz="2800" b="0" dirty="0" err="1">
                <a:solidFill>
                  <a:schemeClr val="tx2">
                    <a:lumMod val="95000"/>
                    <a:lumOff val="5000"/>
                  </a:schemeClr>
                </a:solidFill>
                <a:latin typeface="Plus Jakarta Sans SemiBold" pitchFamily="2" charset="0"/>
                <a:cs typeface="Plus Jakarta Sans SemiBold" pitchFamily="2" charset="0"/>
              </a:rPr>
              <a:t>Industry</a:t>
            </a:r>
            <a:endParaRPr lang="es-ES" sz="2800" b="0" i="1" dirty="0">
              <a:solidFill>
                <a:schemeClr val="tx2">
                  <a:lumMod val="95000"/>
                  <a:lumOff val="5000"/>
                </a:schemeClr>
              </a:solidFill>
              <a:latin typeface="Plus Jakarta Sans SemiBold" pitchFamily="2" charset="0"/>
              <a:cs typeface="Plus Jakarta Sans SemiBold" pitchFamily="2" charset="0"/>
            </a:endParaRP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F31D795A-B54C-6318-B6DE-35DAF09803FD}"/>
              </a:ext>
            </a:extLst>
          </p:cNvPr>
          <p:cNvSpPr txBox="1"/>
          <p:nvPr/>
        </p:nvSpPr>
        <p:spPr>
          <a:xfrm>
            <a:off x="6507480" y="1984248"/>
            <a:ext cx="501396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>
                <a:latin typeface="Plus Jakarta Sans Light" pitchFamily="2" charset="0"/>
                <a:cs typeface="Plus Jakarta Sans Light" pitchFamily="2" charset="0"/>
              </a:rPr>
              <a:t>The analyzed sample shows a significant concentration in the manufacturing sector, which accounted for 50% of the surveyed companies</a:t>
            </a:r>
          </a:p>
          <a:p>
            <a:pPr algn="just"/>
            <a:endParaRPr lang="es-CO" dirty="0">
              <a:latin typeface="Plus Jakarta Sans Light" pitchFamily="2" charset="0"/>
              <a:cs typeface="Plus Jakarta Sans Light" pitchFamily="2" charset="0"/>
            </a:endParaRPr>
          </a:p>
          <a:p>
            <a:pPr algn="just"/>
            <a:r>
              <a:rPr lang="en-US" dirty="0">
                <a:latin typeface="Plus Jakarta Sans Light" pitchFamily="2" charset="0"/>
                <a:cs typeface="Plus Jakarta Sans Light" pitchFamily="2" charset="0"/>
              </a:rPr>
              <a:t>This distribution suggests that any subsequent (comparative or inferential) analysis should take into account the potential influence of this sector on the results obtained</a:t>
            </a:r>
            <a:endParaRPr lang="es-CO" dirty="0">
              <a:latin typeface="Plus Jakarta Sans Light" pitchFamily="2" charset="0"/>
              <a:cs typeface="Plus Jakarta Sans Light" pitchFamily="2" charset="0"/>
            </a:endParaRPr>
          </a:p>
          <a:p>
            <a:pPr algn="just"/>
            <a:endParaRPr lang="es-CO" dirty="0">
              <a:latin typeface="Plus Jakarta Sans Light" pitchFamily="2" charset="0"/>
              <a:cs typeface="Plus Jakarta Sans Light" pitchFamily="2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351D6E70-D6ED-4086-827D-858564618E4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93" t="14869" r="1756" b="9548"/>
          <a:stretch/>
        </p:blipFill>
        <p:spPr>
          <a:xfrm>
            <a:off x="670561" y="1557169"/>
            <a:ext cx="5271247" cy="3743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1781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AC185C-76E1-2F9B-2C53-548E5AB2D4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ángulo 11">
            <a:extLst>
              <a:ext uri="{FF2B5EF4-FFF2-40B4-BE49-F238E27FC236}">
                <a16:creationId xmlns:a16="http://schemas.microsoft.com/office/drawing/2014/main" id="{D8D59E30-3A61-6C44-4032-5309AC748763}"/>
              </a:ext>
            </a:extLst>
          </p:cNvPr>
          <p:cNvSpPr/>
          <p:nvPr/>
        </p:nvSpPr>
        <p:spPr>
          <a:xfrm rot="5400000">
            <a:off x="5914534" y="580534"/>
            <a:ext cx="362932" cy="12192000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Título 8">
            <a:extLst>
              <a:ext uri="{FF2B5EF4-FFF2-40B4-BE49-F238E27FC236}">
                <a16:creationId xmlns:a16="http://schemas.microsoft.com/office/drawing/2014/main" id="{1792DF59-1BB0-E7EE-7F46-53680217F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1060"/>
            <a:ext cx="12192000" cy="765165"/>
          </a:xfrm>
          <a:noFill/>
          <a:ln>
            <a:noFill/>
          </a:ln>
        </p:spPr>
        <p:txBody>
          <a:bodyPr rtlCol="0">
            <a:noAutofit/>
          </a:bodyPr>
          <a:lstStyle/>
          <a:p>
            <a:pPr algn="ctr" rtl="0"/>
            <a:r>
              <a:rPr lang="es-ES" sz="2800" b="0" dirty="0" err="1">
                <a:solidFill>
                  <a:schemeClr val="tx2">
                    <a:lumMod val="95000"/>
                    <a:lumOff val="5000"/>
                  </a:schemeClr>
                </a:solidFill>
                <a:latin typeface="Plus Jakarta Sans SemiBold" pitchFamily="2" charset="0"/>
                <a:cs typeface="Plus Jakarta Sans SemiBold" pitchFamily="2" charset="0"/>
              </a:rPr>
              <a:t>Percentage</a:t>
            </a:r>
            <a:r>
              <a:rPr lang="es-ES" sz="2800" b="0" dirty="0">
                <a:solidFill>
                  <a:schemeClr val="tx2">
                    <a:lumMod val="95000"/>
                    <a:lumOff val="5000"/>
                  </a:schemeClr>
                </a:solidFill>
                <a:latin typeface="Plus Jakarta Sans SemiBold" pitchFamily="2" charset="0"/>
                <a:cs typeface="Plus Jakarta Sans SemiBold" pitchFamily="2" charset="0"/>
              </a:rPr>
              <a:t>  Distribution  </a:t>
            </a:r>
            <a:r>
              <a:rPr lang="es-ES" sz="2800" b="0" dirty="0" err="1">
                <a:solidFill>
                  <a:schemeClr val="tx2">
                    <a:lumMod val="95000"/>
                    <a:lumOff val="5000"/>
                  </a:schemeClr>
                </a:solidFill>
                <a:latin typeface="Plus Jakarta Sans SemiBold" pitchFamily="2" charset="0"/>
                <a:cs typeface="Plus Jakarta Sans SemiBold" pitchFamily="2" charset="0"/>
              </a:rPr>
              <a:t>by</a:t>
            </a:r>
            <a:r>
              <a:rPr lang="es-ES" sz="2800" b="0" dirty="0">
                <a:solidFill>
                  <a:schemeClr val="tx2">
                    <a:lumMod val="95000"/>
                    <a:lumOff val="5000"/>
                  </a:schemeClr>
                </a:solidFill>
                <a:latin typeface="Plus Jakarta Sans SemiBold" pitchFamily="2" charset="0"/>
                <a:cs typeface="Plus Jakarta Sans SemiBold" pitchFamily="2" charset="0"/>
              </a:rPr>
              <a:t>  Sector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A4834856-08D7-4027-9E81-154C8C6717A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662"/>
          <a:stretch/>
        </p:blipFill>
        <p:spPr>
          <a:xfrm>
            <a:off x="2009083" y="1237726"/>
            <a:ext cx="7765043" cy="3673502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0188C9C9-0AFA-48CC-8B71-ADE0A9081327}"/>
              </a:ext>
            </a:extLst>
          </p:cNvPr>
          <p:cNvSpPr txBox="1"/>
          <p:nvPr/>
        </p:nvSpPr>
        <p:spPr>
          <a:xfrm>
            <a:off x="365760" y="5131398"/>
            <a:ext cx="114891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Plus Jakarta Sans" pitchFamily="2" charset="0"/>
                <a:cs typeface="Plus Jakarta Sans" pitchFamily="2" charset="0"/>
              </a:rPr>
              <a:t>The sectoral distribution reveals a strong concentration in economic activities related to the fashion industry (28.6%).</a:t>
            </a:r>
            <a:r>
              <a:rPr lang="es-CO" dirty="0">
                <a:solidFill>
                  <a:schemeClr val="tx1">
                    <a:lumMod val="50000"/>
                  </a:schemeClr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Plus Jakarta Sans" pitchFamily="2" charset="0"/>
                <a:cs typeface="Plus Jakarta Sans" pitchFamily="2" charset="0"/>
              </a:rPr>
              <a:t>In contrast, the high dispersion of the remaining sectors, each with marginal representation, will limit the ability to draw solid group-level inferences at the sectoral level</a:t>
            </a:r>
          </a:p>
        </p:txBody>
      </p:sp>
    </p:spTree>
    <p:extLst>
      <p:ext uri="{BB962C8B-B14F-4D97-AF65-F5344CB8AC3E}">
        <p14:creationId xmlns:p14="http://schemas.microsoft.com/office/powerpoint/2010/main" val="13884617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4DD47C-77B9-9805-1CEC-FF05F389AF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ángulo 11">
            <a:extLst>
              <a:ext uri="{FF2B5EF4-FFF2-40B4-BE49-F238E27FC236}">
                <a16:creationId xmlns:a16="http://schemas.microsoft.com/office/drawing/2014/main" id="{FC2C979A-A174-6687-4827-7967F1ADC527}"/>
              </a:ext>
            </a:extLst>
          </p:cNvPr>
          <p:cNvSpPr/>
          <p:nvPr/>
        </p:nvSpPr>
        <p:spPr>
          <a:xfrm rot="5400000">
            <a:off x="5914534" y="580534"/>
            <a:ext cx="362932" cy="12192000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Título 8">
            <a:extLst>
              <a:ext uri="{FF2B5EF4-FFF2-40B4-BE49-F238E27FC236}">
                <a16:creationId xmlns:a16="http://schemas.microsoft.com/office/drawing/2014/main" id="{EA4E1321-B4A3-8323-6D27-BBFF3E8F6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128" y="571551"/>
            <a:ext cx="5423700" cy="765165"/>
          </a:xfrm>
          <a:noFill/>
          <a:ln>
            <a:noFill/>
          </a:ln>
        </p:spPr>
        <p:txBody>
          <a:bodyPr rtlCol="0">
            <a:noAutofit/>
          </a:bodyPr>
          <a:lstStyle/>
          <a:p>
            <a:pPr algn="ctr" rtl="0"/>
            <a:r>
              <a:rPr lang="es-ES" sz="2800" b="0" dirty="0">
                <a:solidFill>
                  <a:schemeClr val="tx2">
                    <a:lumMod val="95000"/>
                    <a:lumOff val="5000"/>
                  </a:schemeClr>
                </a:solidFill>
                <a:latin typeface="Plus Jakarta Sans SemiBold" pitchFamily="2" charset="0"/>
                <a:cs typeface="Plus Jakarta Sans SemiBold" pitchFamily="2" charset="0"/>
              </a:rPr>
              <a:t>Company Age Distribution</a:t>
            </a:r>
            <a:endParaRPr lang="es-ES" sz="2800" b="0" i="1" dirty="0">
              <a:solidFill>
                <a:schemeClr val="tx2">
                  <a:lumMod val="95000"/>
                  <a:lumOff val="5000"/>
                </a:schemeClr>
              </a:solidFill>
              <a:latin typeface="Plus Jakarta Sans SemiBold" pitchFamily="2" charset="0"/>
              <a:cs typeface="Plus Jakarta Sans SemiBold" pitchFamily="2" charset="0"/>
            </a:endParaRP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33F210EF-6C31-03E2-FB3C-2AC43ACF207F}"/>
              </a:ext>
            </a:extLst>
          </p:cNvPr>
          <p:cNvSpPr txBox="1"/>
          <p:nvPr/>
        </p:nvSpPr>
        <p:spPr>
          <a:xfrm>
            <a:off x="6617208" y="1850194"/>
            <a:ext cx="501396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>
                <a:latin typeface="Plus Jakarta Sans Light" pitchFamily="2" charset="0"/>
                <a:cs typeface="Plus Jakarta Sans Light" pitchFamily="2" charset="0"/>
              </a:rPr>
              <a:t>The sample is predominantly composed of companies with a median age close to 18 years and a high concentration under 25 years</a:t>
            </a:r>
          </a:p>
          <a:p>
            <a:pPr algn="just"/>
            <a:endParaRPr lang="es-CO" dirty="0">
              <a:latin typeface="Plus Jakarta Sans Light" pitchFamily="2" charset="0"/>
              <a:cs typeface="Plus Jakarta Sans Light" pitchFamily="2" charset="0"/>
            </a:endParaRPr>
          </a:p>
          <a:p>
            <a:pPr algn="just"/>
            <a:r>
              <a:rPr lang="en-US" dirty="0">
                <a:latin typeface="Plus Jakarta Sans Light" pitchFamily="2" charset="0"/>
                <a:cs typeface="Plus Jakarta Sans Light" pitchFamily="2" charset="0"/>
              </a:rPr>
              <a:t>This skewed distribution toward younger companies should be taken into account when interpreting the results of the selected models, as company age may influence organizational maturity</a:t>
            </a:r>
            <a:endParaRPr lang="es-CO" dirty="0">
              <a:latin typeface="Plus Jakarta Sans Light" pitchFamily="2" charset="0"/>
              <a:cs typeface="Plus Jakarta Sans Light" pitchFamily="2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E4D5ECC-5088-C004-DD9D-225F3C1B086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8812"/>
          <a:stretch/>
        </p:blipFill>
        <p:spPr>
          <a:xfrm>
            <a:off x="651129" y="1563623"/>
            <a:ext cx="5423699" cy="3712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2906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86BFF9-0878-1EAD-19DF-653D5DDC9A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ángulo 11">
            <a:extLst>
              <a:ext uri="{FF2B5EF4-FFF2-40B4-BE49-F238E27FC236}">
                <a16:creationId xmlns:a16="http://schemas.microsoft.com/office/drawing/2014/main" id="{188A30D7-7A8C-2BFE-AD33-22057DA35629}"/>
              </a:ext>
            </a:extLst>
          </p:cNvPr>
          <p:cNvSpPr/>
          <p:nvPr/>
        </p:nvSpPr>
        <p:spPr>
          <a:xfrm rot="5400000">
            <a:off x="5914534" y="580534"/>
            <a:ext cx="362932" cy="12192000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Título 8">
            <a:extLst>
              <a:ext uri="{FF2B5EF4-FFF2-40B4-BE49-F238E27FC236}">
                <a16:creationId xmlns:a16="http://schemas.microsoft.com/office/drawing/2014/main" id="{5565824A-24D7-172E-EAB7-4E920CCD08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6434" y="762172"/>
            <a:ext cx="5550408" cy="765165"/>
          </a:xfrm>
          <a:noFill/>
          <a:ln>
            <a:noFill/>
          </a:ln>
        </p:spPr>
        <p:txBody>
          <a:bodyPr rtlCol="0">
            <a:noAutofit/>
          </a:bodyPr>
          <a:lstStyle/>
          <a:p>
            <a:pPr algn="ctr" rtl="0"/>
            <a:r>
              <a:rPr lang="es-ES" sz="2800" b="0" dirty="0">
                <a:solidFill>
                  <a:schemeClr val="tx2">
                    <a:lumMod val="95000"/>
                    <a:lumOff val="5000"/>
                  </a:schemeClr>
                </a:solidFill>
                <a:latin typeface="Plus Jakarta Sans SemiBold" pitchFamily="2" charset="0"/>
                <a:cs typeface="Plus Jakarta Sans SemiBold" pitchFamily="2" charset="0"/>
              </a:rPr>
              <a:t>Company Sales Distribution</a:t>
            </a:r>
            <a:endParaRPr lang="es-ES" sz="2800" b="0" i="1" dirty="0">
              <a:solidFill>
                <a:schemeClr val="tx2">
                  <a:lumMod val="95000"/>
                  <a:lumOff val="5000"/>
                </a:schemeClr>
              </a:solidFill>
              <a:latin typeface="Plus Jakarta Sans SemiBold" pitchFamily="2" charset="0"/>
              <a:cs typeface="Plus Jakarta Sans SemiBold" pitchFamily="2" charset="0"/>
            </a:endParaRP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AFA445A7-12BF-D777-0AC9-24CA800F6EB4}"/>
              </a:ext>
            </a:extLst>
          </p:cNvPr>
          <p:cNvSpPr txBox="1"/>
          <p:nvPr/>
        </p:nvSpPr>
        <p:spPr>
          <a:xfrm>
            <a:off x="6608155" y="2413337"/>
            <a:ext cx="501396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>
                <a:latin typeface="Plus Jakarta Sans Light" pitchFamily="2" charset="0"/>
                <a:cs typeface="Plus Jakarta Sans Light" pitchFamily="2" charset="0"/>
              </a:rPr>
              <a:t>The sales distribution shows that most companies have revenues concentrated between COP 500 million and COP 7 billion, with a median of approximately COP 2.5 billion. However, there are some outliers with significantly higher sales, reaching up to COP 36 billion.</a:t>
            </a:r>
            <a:endParaRPr lang="es-MX" dirty="0">
              <a:latin typeface="Plus Jakarta Sans Light" pitchFamily="2" charset="0"/>
              <a:cs typeface="Plus Jakarta Sans Light" pitchFamily="2" charset="0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A704B1F7-F59E-5290-8727-51D5E55FECF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9044"/>
          <a:stretch/>
        </p:blipFill>
        <p:spPr>
          <a:xfrm>
            <a:off x="701578" y="1926577"/>
            <a:ext cx="5519055" cy="3004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659022"/>
      </p:ext>
    </p:extLst>
  </p:cSld>
  <p:clrMapOvr>
    <a:masterClrMapping/>
  </p:clrMapOvr>
</p:sld>
</file>

<file path=ppt/theme/theme1.xml><?xml version="1.0" encoding="utf-8"?>
<a:theme xmlns:a="http://schemas.openxmlformats.org/drawingml/2006/main" name="1_Tema de Office">
  <a:themeElements>
    <a:clrScheme name="MSFT_ELT_Template01">
      <a:dk1>
        <a:srgbClr val="3F3F3F"/>
      </a:dk1>
      <a:lt1>
        <a:srgbClr val="FFFFFF"/>
      </a:lt1>
      <a:dk2>
        <a:srgbClr val="000000"/>
      </a:dk2>
      <a:lt2>
        <a:srgbClr val="A5A5A5"/>
      </a:lt2>
      <a:accent1>
        <a:srgbClr val="5DAAB0"/>
      </a:accent1>
      <a:accent2>
        <a:srgbClr val="DFE3E9"/>
      </a:accent2>
      <a:accent3>
        <a:srgbClr val="BBC3CD"/>
      </a:accent3>
      <a:accent4>
        <a:srgbClr val="484848"/>
      </a:accent4>
      <a:accent5>
        <a:srgbClr val="1F1F26"/>
      </a:accent5>
      <a:accent6>
        <a:srgbClr val="F2CAA2"/>
      </a:accent6>
      <a:hlink>
        <a:srgbClr val="00194C"/>
      </a:hlink>
      <a:folHlink>
        <a:srgbClr val="954F72"/>
      </a:folHlink>
    </a:clrScheme>
    <a:fontScheme name="MSFT_ELT_Template01">
      <a:majorFont>
        <a:latin typeface="Constanti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2571082_TF55702786.potx" id="{C91B74C2-AFD4-492F-A104-7BBF974C7815}" vid="{C2DD3A3F-49C2-4FA2-B82A-3AF900A66FB4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700</TotalTime>
  <Words>1494</Words>
  <Application>Microsoft Office PowerPoint</Application>
  <PresentationFormat>Panorámica</PresentationFormat>
  <Paragraphs>193</Paragraphs>
  <Slides>29</Slides>
  <Notes>19</Notes>
  <HiddenSlides>6</HiddenSlides>
  <MMClips>0</MMClips>
  <ScaleCrop>false</ScaleCrop>
  <HeadingPairs>
    <vt:vector size="6" baseType="variant">
      <vt:variant>
        <vt:lpstr>Fuentes usadas</vt:lpstr>
      </vt:variant>
      <vt:variant>
        <vt:i4>10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29</vt:i4>
      </vt:variant>
    </vt:vector>
  </HeadingPairs>
  <TitlesOfParts>
    <vt:vector size="40" baseType="lpstr">
      <vt:lpstr>Aptos</vt:lpstr>
      <vt:lpstr>Arial</vt:lpstr>
      <vt:lpstr>Cambria Math</vt:lpstr>
      <vt:lpstr>Constantia</vt:lpstr>
      <vt:lpstr>Helvetica Light</vt:lpstr>
      <vt:lpstr>Plus Jakarta Sans</vt:lpstr>
      <vt:lpstr>Plus Jakarta Sans Light</vt:lpstr>
      <vt:lpstr>Plus Jakarta Sans Medium</vt:lpstr>
      <vt:lpstr>Plus Jakarta Sans SemiBold</vt:lpstr>
      <vt:lpstr>Wingdings</vt:lpstr>
      <vt:lpstr>1_Tema de Office</vt:lpstr>
      <vt:lpstr>Organizational Dynamic Capabilities Analysis</vt:lpstr>
      <vt:lpstr>Agenda</vt:lpstr>
      <vt:lpstr>Presentación de PowerPoint</vt:lpstr>
      <vt:lpstr>Presentación de PowerPoint</vt:lpstr>
      <vt:lpstr>Descriptive Statistics</vt:lpstr>
      <vt:lpstr>Percentage  Distribution   by  Industry</vt:lpstr>
      <vt:lpstr>Percentage  Distribution  by  Sector</vt:lpstr>
      <vt:lpstr>Company Age Distribution</vt:lpstr>
      <vt:lpstr>Company Sales Distribution</vt:lpstr>
      <vt:lpstr>Geographic Distribution of Companies (%)</vt:lpstr>
      <vt:lpstr>Selección del Modelo</vt:lpstr>
      <vt:lpstr>Data Preparation</vt:lpstr>
      <vt:lpstr>Exploración  de   diversos  modelos</vt:lpstr>
      <vt:lpstr>Exploración  de   diversos  modelos</vt:lpstr>
      <vt:lpstr>Exploración  de   diversos  modelos</vt:lpstr>
      <vt:lpstr>Exploración  de   diversos  modelos</vt:lpstr>
      <vt:lpstr>Exploración  de   diversos  modelos</vt:lpstr>
      <vt:lpstr>Exploración  de   diversos  modelos</vt:lpstr>
      <vt:lpstr>Selected Methodological Approach  Item Response Theory (IRT)</vt:lpstr>
      <vt:lpstr>Methodological Approach  Polytomous Rasch Model (PCM)</vt:lpstr>
      <vt:lpstr>Alternative Methodological Approach   Graded Response Model (GRM)</vt:lpstr>
      <vt:lpstr>Comparative  Analysis of Models</vt:lpstr>
      <vt:lpstr>Results</vt:lpstr>
      <vt:lpstr>Guiding  Question</vt:lpstr>
      <vt:lpstr>Correlation Analysis</vt:lpstr>
      <vt:lpstr>Bivariate Analysis Sensing Index vs. Company Size</vt:lpstr>
      <vt:lpstr>Presentación de PowerPoint</vt:lpstr>
      <vt:lpstr>Presentación de PowerPoint</vt:lpstr>
      <vt:lpstr>Organizational Dynamic Capabilities Analysis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Optimización del Análisis de Capacidades Dinámicas Empresariales Un enfoque a través de Modelos IRT</dc:title>
  <dc:creator>Luis Felipe Montenegro Fuentes</dc:creator>
  <cp:lastModifiedBy>Luis Felipe Montenegro Fuentes</cp:lastModifiedBy>
  <cp:revision>31</cp:revision>
  <dcterms:created xsi:type="dcterms:W3CDTF">2025-04-29T00:02:55Z</dcterms:created>
  <dcterms:modified xsi:type="dcterms:W3CDTF">2025-05-21T19:36:19Z</dcterms:modified>
</cp:coreProperties>
</file>